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</p:sldMasterIdLst>
  <p:notesMasterIdLst>
    <p:notesMasterId r:id="rId34"/>
  </p:notesMasterIdLst>
  <p:handoutMasterIdLst>
    <p:handoutMasterId r:id="rId35"/>
  </p:handoutMasterIdLst>
  <p:sldIdLst>
    <p:sldId id="344" r:id="rId3"/>
    <p:sldId id="334" r:id="rId4"/>
    <p:sldId id="345" r:id="rId5"/>
    <p:sldId id="258" r:id="rId6"/>
    <p:sldId id="622" r:id="rId7"/>
    <p:sldId id="629" r:id="rId8"/>
    <p:sldId id="630" r:id="rId9"/>
    <p:sldId id="631" r:id="rId10"/>
    <p:sldId id="632" r:id="rId11"/>
    <p:sldId id="633" r:id="rId12"/>
    <p:sldId id="634" r:id="rId13"/>
    <p:sldId id="635" r:id="rId14"/>
    <p:sldId id="636" r:id="rId15"/>
    <p:sldId id="637" r:id="rId16"/>
    <p:sldId id="639" r:id="rId17"/>
    <p:sldId id="640" r:id="rId18"/>
    <p:sldId id="641" r:id="rId19"/>
    <p:sldId id="642" r:id="rId20"/>
    <p:sldId id="346" r:id="rId21"/>
    <p:sldId id="347" r:id="rId22"/>
    <p:sldId id="348" r:id="rId23"/>
    <p:sldId id="350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628" r:id="rId33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 autoAdjust="0"/>
    <p:restoredTop sz="96595" autoAdjust="0"/>
  </p:normalViewPr>
  <p:slideViewPr>
    <p:cSldViewPr snapToGrid="0">
      <p:cViewPr varScale="1">
        <p:scale>
          <a:sx n="81" d="100"/>
          <a:sy n="81" d="100"/>
        </p:scale>
        <p:origin x="67" y="86"/>
      </p:cViewPr>
      <p:guideLst>
        <p:guide pos="3840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19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12/24/2018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48:48.8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7959 4103 424 0,'-13'0'76'16,"3"0"-53"-16,2 0 80 15,2 0-56-15,0-4-5 0,1 3 7 16,3-3-1-16,0 0-16 15,2 0-10-15,0-3-17 16,7-1-4-16,4-6 1 0,7-3-3 16,9-8 1-16,11-5 0 15,9-7 0-15,9-6 0 16,12-4 0-16,8-5 0 0,5 0 1 15,4-2-1-15,5 3 3 16,0-1-2-16,-2 3 0 16,-5 3 6-16,-3 5 7 15,0 5 7-15,-8 6 7 0,-5 5-4 16,-3 7-12-16,-7 3-6 15,-4 5-3-15,-5 2-4 16,-4 2 3-16,-4 2-1 0,-5 1 0 16,-5 3-1-16,-5 0 0 15,-5 0-1-15,-7 0 2 16,-5 6-3-16,-4 2 1 15,-4-1 1-15,0 1-57 0,-5-2-123 16,-2-2-236-16</inkml:trace>
  <inkml:trace contextRef="#ctx0" brushRef="#br0" timeOffset="655.2011">9637 3226 699 0,'0'0'67'16,"1"3"-48"-16,4 4-17 0,1 2 1 16,4 2 0-16,2 4-1 15,0 2 4-15,2 1 1 16,3 4 13-16,-3 1 11 15,1 2-21-15,0 0-7 0,-3 1-1 16,-2-2-2-16,-2-3 2 16,0-2-3-16,-4-3 1 15,-1-5 0-15,-3-5-1 0,0-2 2 16,-5-2 1-16,-5-2-1 15,-2-3 0-15,-3-6 0 16,0-5 0-16,-1-5-1 0,1-6 0 16,2-5-2-16,1-3 4 15,4-2-5-15,2-3 3 16,3 1 0-16,3 0 0 0,2 3 1 15,5 0 0-15,1 3 0 16,2 2-2-16,1 1 2 16,3 4-1-16,1 1 1 15,1 1-1-15,2 4 2 0,2 0-2 16,0 2 2-16,1 4 0 15,2 3-1-15,-1 0-1 16,1 8 1-16,-4 1 0 0,1 8-2 16,-7 7 3-16,-6 5-1 15,-4 7 2-15,-6 5 0 16,-6 4 6-16,-9 2-6 0,-4 3-2 15,-3-1 2-15,1-2-4 16,2-5-1-16,5-7 1 16,8-6-1-16,9-10-9 15,5-10-113-15,9-12-127 0</inkml:trace>
  <inkml:trace contextRef="#ctx0" brushRef="#br0" timeOffset="1404.0025">10046 3218 761 0,'-1'1'40'0,"1"0"-25"15,0 1-13-15,3-1 2 16,2 2-3-16,1 0 1 15,1 0-2-15,0-3 2 16,2 0 0-16,2 0-1 0,0-1 1 16,3-6-1-16,-1-3 0 15,2-1 0-15,-2-3-1 16,3-5 0-16,-4 0 0 0,1-4 1 15,-5 0-1-15,-2 0 1 16,-5 0-2-16,-1 2 2 16,-7 3 3-16,-4 4 5 0,-3 4 13 15,-2 5 5-15,-1 5 10 16,-2 6 0-16,2 9-22 15,1 7-6-15,4 6-2 0,2 5-4 16,6 4-4-16,4 0 0 16,8-3 1-16,5-5-2 15,6-8-1-15,3-7 0 16,3-9 0-16,1-7-6 0,1-12-62 15,0-8 16-15,0-3-35 16,-2-5 23-16,-2-1 38 16,-5 0 19-16,-4 2 10 0,-4 3 4 15,-5 2 10-15,-3 3 40 16,-2 4 15-16,0 5-12 15,-2 2 3-15,-1 6 2 0,-1 4-20 16,0 7-18-16,1 8-20 16,-1 1-3-16,3 6 1 15,1-1 0-15,3 0-4 16,6-3 2-16,6-5 0 0,4-3-3 15,6-7 1-15,3-4 1 16,2-10-1-16,2-5-2 16,0-6-11-16,-3 0-18 0,-2-4 17 15,-5-2 12-15,-4 2 4 16,-7 0 3-16,-7 3-1 15,-4 1 4-15,-10 3 13 0,-6 3 3 16,-6 6-7-16,-3 4-4 16,-3 6 0-16,2 2 4 15,1 7 7-15,7 7-15 0,5-1-7 16,8-2-3-16,5 2-6 15,4-7-4-15,4-2-113 16,2-6-152-16,-1 0-231 16</inkml:trace>
  <inkml:trace contextRef="#ctx0" brushRef="#br0" timeOffset="1950.0034">10555 2826 596 0,'7'-17'99'16,"5"-1"0"-16,-1 2-20 16,1 2-33-16,4 2-17 15,-4 4-14-15,0 3-8 0,0 4-3 16,-2 1-2-16,-1 5-1 15,1 7 1-15,1 5 0 16,0 8 0-16,0 7-1 0,2 6 0 16,-1 4 1-16,2 4-2 15,0 1 0-15,2-1 1 16,1-5-2-16,0-3 1 15,0-7 0-15,-2-4 1 0,-1-6-2 16,0-4 2-16,-3-5 1 16,-1-3-2-16,-5-3 2 15,1-4-1-15,-3-2 0 0,-1-8 1 16,-2-4 42-16,-2-6-15 15,-4-5-26-15,-4-6-3 16,-3-6-2-16,-5-3-1 0,-4-5-3 16,-1 1 1-16,-1-1-3 15,3 4-8-15,3 3 13 16,5 5 4-16,6 3 5 15,7 7 4-15,4 0 1 0,8 4-8 16,4 0-2-16,7 3 1 16,2 1-2-16,5 3 1 15,3 3 0-15,-1 3 1 0,0 4-4 16,-2 4 2-16,-7 9-1 15,-6 6 1-15,-12 7-1 16,-7 5 2-16,-15 4 2 0,-12 2-1 16,-7-1-2-16,-6 0-1 15,-3-4 0-15,4-5 1 16,3-8-2-16,11-8 2 15,11-10-3-15,14-8-4 0,10-15-107 16,12-15-145-16,8-13-93 16</inkml:trace>
  <inkml:trace contextRef="#ctx0" brushRef="#br0" timeOffset="2184.0038">11069 2398 1094 0,'-5'1'153'0,"5"12"-111"16,12 9-41-16,5 6 2 15,6 8-3-15,1 2 0 0,4 1 1 16,-1-1-5-16,-6-3-8 16,-2-4-13-16,-7-5-69 15,-5-4 7-15,-5-6 32 0,1-3 37 16,-3-5 14-16,0-5-10 15,0-3-75-15,2 0-17 16,3-4-62-16,0-5-189 0</inkml:trace>
  <inkml:trace contextRef="#ctx0" brushRef="#br0" timeOffset="2496.0044">11366 2657 685 0,'5'-3'180'16,"-4"3"-37"-16,1 0-65 16,1 2-58-16,5 3-8 15,2 1 9-15,5 0-12 0,0-2-6 16,2-4-4-16,1 0-1 15,-3-4-3-15,-4-6-4 16,-4-5-48-16,-3-3-26 0,-4-2 40 16,-8-4 32-16,-5 3 13 15,-7-2-3-15,-1 4 2 16,-3 5 0-16,2 5 10 15,-1 9 37-15,4 6 25 0,1 15-23 16,5 7-17-16,5 6-5 16,7 7-5-16,2 2-5 15,13-3-7-15,11-6-6 0,8-8-3 16,9-9-2-16,11-13 0 15,3-8-1-15,6-15-2 16,-3-7-36-16,-3-7-176 0,-8-5-243 16</inkml:trace>
  <inkml:trace contextRef="#ctx0" brushRef="#br0" timeOffset="4758.0084">12648 3964 800 0,'10'-30'29'0,"4"1"1"16,5-5-15-16,1-2-2 15,3-3 2-15,1-3 9 16,2-1-1-16,1-5 0 15,6-3-3-15,2-3-7 0,7-4-6 16,3-1-4-16,3-3-2 16,0 4-3-16,-3 1 2 15,-2 7 0-15,-6 6-2 0,-7 7 2 16,-6 11-8-16,-8 7-19 15,-5 9-21-15,-8 4-65 16,-3 4-125-16,-8 2-173 0</inkml:trace>
  <inkml:trace contextRef="#ctx0" brushRef="#br0" timeOffset="5725.2101">13438 3350 406 0,'4'-9'-5'16,"6"2"174"-16,6-1-163 0,6 0 3 15,5 3 12-15,3 5-9 16,4 1-9-16,-4 11 0 15,0 3-1-15,-5 7 0 16,-6 3 2-16,-6 2 1 0,-4 1 10 16,-7-4 15-16,-1-4 10 15,-2-7-1-15,0-1 20 16,0-6-10-16,1-6 1 0,0-4-15 15,0-13 9-15,4-6-1 16,2-10-41-16,3-9 0 16,4-10-1-16,5-5 0 0,3 1-4 15,1 4 1-15,1 3 2 16,-2 7-6-16,-2 9-3 15,-5 11 0-15,-5 6 0 0,-4 8-3 16,-4 8-5-16,-2 4-22 16,-3 8-142-16,-5 5-66 15,-1 1-159-15</inkml:trace>
  <inkml:trace contextRef="#ctx0" brushRef="#br0" timeOffset="6255.611">13939 3274 474 0,'-3'9'123'16,"3"1"-109"-16,3-2-10 16,7-3-1-16,6-5-3 15,3-3 0-15,1-10 1 0,3-6 0 16,-2-5-2-16,-2-5 0 15,-6-2 0-15,-6 1 2 16,-5-1 1-16,-5 2 1 16,-8 4 7-16,-4 4 40 0,-5 6 20 15,2 3 28-15,0 8-12 16,3 4-24-16,4 9-36 15,5 9-22-15,3 5-3 0,6 4-1 16,10 4 1-16,9-6-3 16,6-8-1-16,8-11-1 15,5-10-3-15,2-12-37 0,-2-14 3 16,-1-9-28-16,-9-5-9 15,-8-5 1-15,-10-2 23 16,-11 1 51-16,-5-1 8 16,-12-1 33-16,-3 3 13 0,-3 2-26 15,1 5-13-15,2 4 51 16,5 7 23-16,3 9 3 15,5 7-7-15,1 9-7 0,2 8-37 16,3 16-42-16,3 11 2 16,2 14 4-16,3 10 0 15,3 6 0-15,2 2-2 0,2-3 1 16,1-4-5-16,0-10-15 15,1-8-57-15,-3-9-27 16,1-10-15-16,-2-9-120 0,1-8-169 16</inkml:trace>
  <inkml:trace contextRef="#ctx0" brushRef="#br0" timeOffset="6770.4119">14705 2742 909 0,'-9'-12'83'15,"2"3"-34"-15,0 2-27 16,3 3-14-16,-2 3-6 0,-1 1-2 16,0 12-1-16,-1 2-1 15,-3 7-1-15,-1 5-1 16,1 5-1-16,2 0 1 15,5-5-8-15,3-1-31 0,4-7 4 16,7-8 4-16,2-7-32 16,5-4 17-16,0-11 37 15,0-7 9-15,-1-5-1 0,-2-2 3 16,-5-3 3-16,-3 0 0 15,-5 3 16-15,0 5 39 16,-2 7 35-16,0 3 8 0,1 10-2 16,0 5-53-16,3 10-44 15,5 4 0-15,6 4 1 16,4 2 0-16,6-8-4 15,3-4 0-15,2-12-44 0,1-10-40 16,-1-13-11-16,0-9-54 16,-8-5-22-16,-6-7 112 15,-7-1 62-15,-8-4 26 0,-5 0 78 16,-8 1-8-16,1 3-27 15,2 2 4-15,-1 11 5 16,6 7-9-16,1 9 6 0,3 9-21 16,0 7-9-16,2 13-44 15,2 12 0-15,-1 14 2 16,2 10-2-16,1 9-6 15,2 0-39-15,-4-9-182 0,1-14-326 16</inkml:trace>
  <inkml:trace contextRef="#ctx0" brushRef="#br0" timeOffset="7066.8124">14882 2436 1024 0,'-2'-10'156'15,"6"5"-100"-15,12 5-59 16,5 0 4-16,6 2-1 15,1 1-4-15,-1 1-5 0,0-1-18 16,-7 0-26-16,-5 0 18 16,-4-3 27-16,-5 3 10 15,-2 2 2-15,-2 2 4 0,-1 6 3 16,1 6 8-16,0 6 5 15,1 1-12-15,3 2-8 16,1 0-4-16,1-6 0 0,2-4-4 16,3-7-5-16,1-9-86 15,-1-4-117-15,-1-15-60 16,-4-6-318-16</inkml:trace>
  <inkml:trace contextRef="#ctx0" brushRef="#br0" timeOffset="7176.0126">15132 2349 808 0,'-5'-16'121'0,"4"7"-53"0,2 5-40 16,7 4-29-16,4 3 1 15,3 7-3-15,2 1-81 16,-3-1-159-16,0 0-403 0</inkml:trace>
  <inkml:trace contextRef="#ctx0" brushRef="#br0" timeOffset="7768.8136">15207 2447 902 0,'-3'10'40'0,"4"4"-35"15,7 6-3-15,6 3-2 0,4 0-3 16,3-2-1-16,2-8-6 15,-4-3-95-15,2-8-32 16,-6-5 85-16,-4-10-11 0,-3-6 23 16,-3-2 41-16,-4-4 12 15,2 0 60-15,-6 0 24 16,2 2-11-16,-1 4-8 0,1 4-24 15,2 3-12-15,1 3-1 16,3 6-17-16,1 3-21 16,4 0-2-16,3 6 0 0,-1 5 0 15,1 5 1-15,1 4-1 16,-2 4-2-16,-2 2-3 15,-3 0-3-15,0-1-30 16,-4-6-4-16,-1-3 20 0,1-6 16 16,-2-9 3-16,-1-1 4 15,1-10 12-15,1-3 1 16,-1-5 6-16,2-5 0 0,1-1-2 15,4 0-8-15,3 2 1 16,2 2 3-16,2 3 10 16,3 4 1-16,0 3-10 0,1 7-7 15,2 2-5-15,0 1-2 16,3 6 1-16,-3 2-3 15,1 3 2-15,-3 2-3 16,0 0-1-16,-5-1-1 0,-2-4-13 16,-5-2-60-16,-2-2 34 15,-3-2 35-15,-2-2 9 16,3 0 6-16,-3 0 39 0,0 0 8 15,2 0-29-15,1 0-17 16,3 0-6-16,6 0-2 16,2 0 0-16,5 1-2 0,2 1-1 15,2-2-4-15,0-3-59 16,-4-9-191-16,-6-11-571 15</inkml:trace>
  <inkml:trace contextRef="#ctx0" brushRef="#br0" timeOffset="33914.4596">7849 6778 414 0,'2'-10'276'16,"1"-1"-262"-16,2-2 1 16,6-3-2-16,2-3-3 15,5-4-4-15,4-1 2 0,5-3 3 16,6-4 1-16,6-4-1 15,7-4-6-15,5-3-1 16,6-2-4-16,6-4 2 16,2-1-2-16,1-4-1 0,3 2 2 15,-1-1 0-15,1 0-1 16,0 2 2-16,-6 3 2 15,-2 3 9-15,-5 2 4 0,-2 4-4 16,-7 5-5-16,-4 4-1 16,-6 4-2-16,-1 3-1 15,-9 5-1-15,-4 4-2 0,-4 2 0 16,-5 4-1-16,-2 2 1 15,-2 4-3-15,-1 1 2 16,1 0 1-16,0 0-2 0,-1 0-92 16,1 0-139-16,-1-5-283 15</inkml:trace>
  <inkml:trace contextRef="#ctx0" brushRef="#br0" timeOffset="39592.8695">9442 5668 754 0,'-9'-10'38'0,"1"3"21"15,4 1-17-15,1 3-17 0,3 2-16 16,1 1-9-16,7 6 0 15,2 8 2-15,5 7 1 16,3 11 1-16,4 7 0 0,4 2-1 16,1 0-2-16,0-2 1 15,2-8-2-15,-1-14-2 16,-2-8-1-16,-2-9 1 0,-5-7 3 15,-3-12-3-15,-5-6 1 16,-6-5 0-16,-5-3-2 16,0 0 3-16,-3 2 0 0,-3 2 2 15,0 9 5-15,5 4 43 16,1 8 5-16,4 8-23 15,8 2-32-15,5 9 3 16,5 5 2-16,3-1-2 0,3 0-1 16,2-5-1-16,-5-8-2 15,-1-4 0-15,-5-14 0 16,-6-8 2-16,-6-5-1 0,-5-2 1 15,-6-4 0-15,-5 3 0 16,-3 2 2-16,-2 3 4 16,3 7 31-16,1 2 5 0,7 5 10 15,3 6-45-15,8 4-10 16,9 3 1-16,7 3 1 15,7 5-9-15,2 3-100 16,-1 0-103-16,-3 1-375 0</inkml:trace>
  <inkml:trace contextRef="#ctx0" brushRef="#br0" timeOffset="40263.6707">10109 5689 920 0,'-5'9'28'0,"2"-1"-22"16,3-1 0-16,9-3-4 15,2-2-3-15,2-3-3 0,-2-10-3 16,-1-8 8-16,-1-4 6 16,-3-6-5-16,-2-6-1 15,-4 1-2-15,-1-1-2 16,-6 3 3-16,-3 3 0 0,-1 5 1 15,0 5 6-15,-2 6 83 16,4 5 13-16,1 6-85 16,2 2 2-16,3 8-17 0,4 8-6 15,-1 6 3-15,5 7 0 16,6-1 1-16,2-2-2 15,5-5-5-15,3-11-10 0,2-9-27 16,1-8-4-16,2-13 21 16,-4-6 2-16,-2-7 7 15,-4-2 8-15,-4-3 8 16,-6 3 2-16,-6-2 1 0,0 1 2 15,-7 0 3-15,-2 2 24 16,-1 3-26-16,0 2-4 16,0 4 0-16,2 7 4 0,1 6 15 15,4 6 34-15,0 6-14 16,3 9-28-16,0 12-18 15,2 8 9-15,6 13-1 0,2 7 1 16,4 6-3-16,6-1-6 16,3-1 13-16,3-2-6 15,2-9-3-15,-1-9-1 0,-3-9-4 16,0-6-23-16,-6-11 12 15,-1-7 9-15,-5-7 8 16,0-12 2-16,-2-4 0 16,-1-8 1-16,-4-4 0 0,-2-3-1 15,-3 0 0-15,0 1-1 16,-6 4 0-16,-5 5 1 15,0 7 5-15,-5 9 24 0,1 12-7 16,-5 6-9-16,4 11-9 16,1 6-5-16,8 6-2 15,7-3-3-15,6-1-23 0,12-11-131 16,7-10-51-16,5-6-179 15</inkml:trace>
  <inkml:trace contextRef="#ctx0" brushRef="#br0" timeOffset="40419.671">10768 5246 761 0,'0'4'18'0,"1"1"-18"16,1 0-1-16,3 0 0 15,1-3-91-15,-2-2-123 0,-2-3-36 16</inkml:trace>
  <inkml:trace contextRef="#ctx0" brushRef="#br0" timeOffset="40965.6719">10638 5119 648 0,'-5'-4'111'15,"3"2"-60"-15,2 2-33 0,0 0-19 16,0 0 1-16,0 0 0 15,0 0 3-15,5 6-1 16,2 2 6-16,5 8 12 16,1 8 10-16,4 13 9 0,3 12 23 15,3 14-3-15,-1 13-29 16,2 6-10-16,1 3-4 15,0-2-10-15,-3-6-6 0,0-10-4 16,-7-13 4-16,-2-13-4 16,-6-10 4-16,-7-12 0 15,0-9 1-15,-7-9 1 0,-4-8-1 16,-1-12-3-16,-4-13-20 15,1-12-39-15,-1-14 12 16,2-10-16-16,3-6-75 16,3-1-85-16,1 3 140 0,3 7 124 15,3 11 42-15,1 12 37 16,0 8-22-16,2 9-27 15,5 5-30-15,-2 6-9 0,4 2-7 16,-1 4-8-16,2 3-10 16,3 4-3-16,1 1 0 15,2 11 0-15,-1 5 0 0,0 9-1 16,-2 7 2-16,-4 5 0 15,-5 3 1-15,-4 3-4 16,-4-1 5-16,-8-2-6 0,-3-4 2 16,-1-6-9-16,1-7-10 15,6-12-42-15,4-11-85 16,5-13-224-16</inkml:trace>
  <inkml:trace contextRef="#ctx0" brushRef="#br0" timeOffset="42088.8739">11077 5175 944 0,'-13'-3'120'0,"-4"3"-39"16,0 6-34-16,1 6-29 0,1 4-14 16,-1 7-4-16,1 3 0 15,1 5-2-15,3 2-1 16,2-1 1-16,4-3 0 15,4-2-2-15,2-6-1 0,8-6-8 16,3-7-45-16,4-8 11 16,0-4 17-16,1-12 16 15,0-6 10-15,-4-4 3 0,-3-2 1 16,-4-2 0-16,-3 3 1 15,-3 2 0-15,-3 5 2 16,-1 6 15-16,-2 4 18 0,1 8 10 16,2 4-16-16,3 9-22 15,0 9-8-15,7 3 1 16,1 1-1-16,5-2-3 0,3-7-5 15,2-9-12-15,0-6-47 16,3-15-5-16,-5-5-9 16,-2-7 22-16,-4-2 43 15,-4-1 15-15,-4 3 12 0,-2 3 42 16,-1 8 38-16,-1 6 21 15,0 4-25-15,2 6-33 16,7 15-44-16,5 9-7 0,6 13 0 16,5 12 1-16,5 14-1 15,4 12-1-15,1 6 0 16,-2-1-3-16,-2-5-17 0,-6-9-125 15,-9-16 26-15,-9-16 45 16,-7-17 54-16,-12-15 19 16,-7-6 3-16,-6-15 2 0,-4-11 9 15,1-9 34-15,2-7-18 16,4-7-18-16,6-2 8 15,6 0 11-15,7 3-4 16,5 4 7-16,1 9-5 0,5 7-10 16,4 7-1-16,-3 7-5 15,2 7-5-15,0 3-4 16,1 5-4-16,0 3-2 0,3 0 0 15,1 4 0-15,0 1-1 16,3 0-1-16,-1-1-3 16,0-5-2-16,1-1-4 0,-3-6-2 15,-1-5 6-15,-6-3 4 16,0-2 1-16,-3-3 4 15,-3-1-1-15,-1-3 2 16,-1 4-1-16,-6-2 1 0,0 4 0 16,-1 3 2-16,-1 6 15 15,1 5 4-15,1 5-5 16,0 9-4-16,1 12-16 0,1 8 4 15,5 7-1-15,0 5 0 16,10 0-1-16,9-5-1 16,5-9 0-16,7-12-2 0,7-15-4 15,3-9-12-15,3-17-32 16,-1-12-9-16,-1-6 20 15,-6-7 28-15,-7-3 11 0,-8 0 3 16,-8 2 1-16,-6 4 4 16,-5 6 15-16,-2 9 25 15,-3 6 4-15,-3 12 6 16,-2 10-10-16,-1 7-12 0,-1 14-25 15,1 9-8-15,4 6-2 16,1 5-1-16,4 1-1 16,2-2-4-16,8-4-2 0,5-7-8 15,1-3-21-15,4-3 11 16,-4-3 27-16,1-2 0 15,-3 1 2-15,-3 3 0 0,-4 1 2 16,-3 3 3-16,-4 4 8 16,-2 1 6-16,-6 2-3 15,-1 0-9-15,-1-1-5 16,-1-4-5-16,2-2-2 0,6-9-4 15,1-10-22-15,2-6-266 16,0-16-615-16</inkml:trace>
  <inkml:trace contextRef="#ctx0" brushRef="#br0" timeOffset="46300.8813">12789 6483 514 0,'-6'1'214'0,"2"-1"-141"16,3-3 7-16,3-5-33 0,10-7-33 16,7-5 13-16,11-10 4 15,10-8-6-15,11-8 1 16,8-6-7-16,8-7-8 0,6-2-4 15,3-2-1-15,0 0-3 16,-4 2-2-16,-3 3 0 16,-6 3 0-16,-7 4-1 15,-9 8 2-15,-8 7-1 0,-6 7 9 16,-11 6 14-16,-6 8 3 15,-8 3 1-15,-3 5 9 16,-4 3 2-16,-1 3-6 0,0 0-18 16,3 0-11-16,-3 1-6 15,3 0-3-15,-2 0 2 16,3 0 0-16,3 0-2 0,3 0-12 15,3 1-67-15,0-1-61 16,-2-2-53-16,-3-6-215 16</inkml:trace>
  <inkml:trace contextRef="#ctx0" brushRef="#br0" timeOffset="49108.8863">14617 5711 768 0,'-12'-8'25'0,"1"-2"12"16,3-1-6-16,2-1-22 0,5-3-6 16,1-4-2-16,0-5-1 15,6-5 1-15,-1-4 0 16,3-2 0-16,-3-8-2 0,0-4 3 15,-3-7-1-15,-2-1 0 16,-3-3 0-16,-8 0-1 16,-6 4 1-16,-2 3 0 0,-2 8 0 15,-1 10 2-15,4 8 3 16,3 7 38-16,5 7-10 15,5 6-15-15,2 5-10 0,3 8-5 16,2 13-6-16,5 8 3 16,2 14 0-16,6 12 1 15,3 4-2-15,4 2 0 16,4-2 0-16,5-6-1 0,0-12 1 15,2-12-1-15,-1-7-3 16,0-14 2-16,-2-7 2 16,-3-6-1-16,-1-10 1 0,-1-4 0 15,-3-5-1-15,-4-3 1 16,-1-3-1-16,-4-2-1 15,-5 1 0-15,-2 1-3 0,-2 3 2 16,-3 6 3-16,0 4-1 16,0 8 1-16,-1 4 1 15,1 5-1-15,2 5-2 0,1 6 2 16,1 3 1-16,4 3-2 15,1 1 0-15,3-3 0 16,-1-5-9-16,0-8-130 16,-5-6-202-16</inkml:trace>
  <inkml:trace contextRef="#ctx0" brushRef="#br0" timeOffset="49405.2868">14809 5092 757 0,'-7'-2'45'0,"2"-3"10"16,5 1-39-16,2-1-16 16,1-3 2-16,2-1-7 0,-1-1-17 15,0 2 3-15,-2 2 5 16,-2-1 10-16,1 1 4 15,-2 1 1-15,-1 2-1 0,-2-1 1 16,3 2 1-16,0 1-2 16,-1 0 0-16,3 1-3 15,4 0-5-15,3 0 6 0,4 0 1 16,2 0-17-16,1-1-189 15,2-4-162-15</inkml:trace>
  <inkml:trace contextRef="#ctx0" brushRef="#br0" timeOffset="49966.8878">15058 5092 716 0,'-4'2'45'0,"1"0"26"16,4 4-49-16,2 0-22 15,4 5 3-15,3 1 1 16,1 3 1-16,2 0-1 0,1 1-4 16,0-3 0-16,1-2 0 15,-3-3 0-15,-1-6-2 16,-4-4-1-16,0-7-3 15,-4-11 6-15,-2-4 1 0,-2-6 0 16,-1-1 2-16,-3 0 14 16,0 4 25-16,0 4-2 15,1 5 13-15,3 6 2 0,-1 5-13 16,5 5-23-16,4 2-18 15,3 6 1-15,5 5-1 16,3 7-1-16,4 2 1 0,2 0-2 16,2-1 1-16,0-8-1 15,-1-6-1-15,-1-10-10 16,0-12-37-16,-1-11-11 15,-2-10-21-15,-4-5-3 0,-3-4 28 16,-3-3 49-16,-3-1 7 16,-3 3 1-16,-2 0 0 15,-2 6 13-15,-1 7 67 0,2 8 11 16,0 7 2-16,-4 6-21 15,2 8-3-15,0 6-13 16,0 10-41-16,2 11-18 0,1 8 4 16,6 8 0-16,3 7-2 15,4 0 0-15,3-3-3 16,6-9-6-16,-1-9-85 15,2-10-49-15,-4-13-11 0,-2-6-87 16,-3-11-150-16</inkml:trace>
  <inkml:trace contextRef="#ctx0" brushRef="#br0" timeOffset="50325.6884">15712 4556 746 0,'-6'-7'124'16,"3"3"-42"-16,2 2-30 15,-1 2-30-15,1 4-21 16,1 2 1-16,0 3 0 15,-2 2 0-15,2-1-3 0,2 0 0 16,-1-2 0-16,-1-2 0 16,-1 1-2-16,-1-2 0 15,-2-1 0-15,-2 0-1 0,-2 1-1 16,-2-2 4-16,-1 3 1 15,1-2 0-15,-2 4-1 16,0 0 2-16,1 2-2 0,1 1 2 16,3 4 0-16,2 3 0 15,2 1 1-15,1 5-1 16,4 0 0-16,6-1-1 0,6-2-1 15,2-6-2-15,5-6 1 16,4-7 0-16,2-5-13 16,2-12-49-16,3-7-49 15,1-5-27-15,0-3-33 0,-1-1-9 16,-4 0-107-16</inkml:trace>
  <inkml:trace contextRef="#ctx0" brushRef="#br0" timeOffset="50668.889">16006 4537 457 0,'7'-10'112'15,"-1"1"-12"-15,-1 2-48 16,2-1-29-16,-2 3-9 0,-1 2-12 15,0 1 2-15,-3 2-1 16,-1 0-1-16,-1 0 9 16,-3 4 43-16,-5 3-42 15,-2 4-1-15,-1 2 9 0,-1 4 13 16,1 3-10-16,5 1-9 15,4 3-10-15,4-2-4 16,4-1 0-16,10-4-2 0,4-4 2 16,7-4-3-16,3-6 4 15,3-3-2-15,1-1 1 16,-3-4-3-16,-1 0 2 0,-8 2 0 15,-5 3 3-15,-8 0-2 16,-7 6 0-16,-2 7 14 16,-9 5 54-16,-6 3-1 0,-3 6-19 15,0 2-16-15,1 0-11 16,2 1-16-16,4-3-5 15,5-4-5-15,4-5-2 16,2-13-98-16,0-5-284 0</inkml:trace>
  <inkml:trace contextRef="#ctx0" brushRef="#br0" timeOffset="63039.7107">8211 9059 756 0,'1'-9'20'16,"3"-2"-7"-16,2-1 0 16,5 0 2-16,1-1-2 15,3-3-1-15,3 1-2 16,5-2-2-16,4 1 1 0,4-5-2 15,6 1-2-15,7-6-3 16,3-3 2-16,6-5 2 16,4-7 1-16,2-3 1 0,2-4 1 15,0-1 6-15,3-1 4 16,-3-1 1-16,-1 3-5 15,-2 1 3-15,-3 3-1 0,-2 3 0 16,-2 2-8-16,-3 3-4 16,-1 4-4-16,-2 2 0 15,1 4 0-15,0 1 0 16,0 4-2-16,-1 0 0 0,-2 4 0 15,1 3-41-15,-4 2-58 16,-5 3-90-16,-10-1-126 16</inkml:trace>
  <inkml:trace contextRef="#ctx0" brushRef="#br0" timeOffset="74755.3313">9997 7975 555 0,'-7'-12'208'0,"4"-2"-148"15,3-1-30-15,4-4-17 16,8 0-6-16,4-2 1 16,3 0 3-16,2 0-3 0,1 1-6 15,-2 3-1-15,0 4 2 16,-2 5-2-16,0 5-1 15,-2 4 0-15,1 13 4 16,1 10 3-16,3 10 5 0,1 7 5 16,1 4-6-16,0 1-7 15,0-4-2-15,-3-8-1 16,-4-7-1-16,-4-10 1 0,-4-5-2 15,-5-11 2-15,-3-4 2 16,0-15 65-16,-3-6-37 16,-2-11-13-16,0-7-12 0,3-2-5 15,2-2 0-15,2 0-1 16,8 7 3-16,2 5 0 15,5 7 2-15,0 10 4 0,0 7-4 16,1 8-3-16,1 6-2 16,-1 13 2-16,2 7 0 15,1 6 0-15,2 3 3 16,2 0-4-16,-1-3-1 0,0-8-2 15,-1-7-3-15,0-8-41 16,-1-7-46-16,-3-7-87 16,-3-8-86-16,-6-3-111 0</inkml:trace>
  <inkml:trace contextRef="#ctx0" brushRef="#br0" timeOffset="75067.3318">10724 7834 743 0,'-8'13'83'15,"-2"2"1"-15,7 1-40 0,3-1-20 16,3-3-15-16,7-2-5 15,3-6-3-15,2-4 1 16,3-8 1-16,2-7 0 16,2-9-3-16,-1-4 0 0,-2-3 1 15,-3-1-26-15,-3 1-9 16,-9 0 14-16,-4 7 12 15,-1 4 8-15,-9 7 2 0,-4 7 11 16,-3 6 28-16,-1 9 3 16,-2 10-8-16,0 9-7 15,7 8-9-15,2 1-8 0,10 1-5 16,8-5-6-16,14-9 0 15,15-10-2-15,10-14 0 16,13-15-1-16,3-17-3 16,0-11-84-16,-4-9-194 0</inkml:trace>
  <inkml:trace contextRef="#ctx0" brushRef="#br0" timeOffset="75675.7329">11100 7599 825 0,'-7'-3'96'16,"6"3"-43"-16,1 0-32 16,3 6-19-16,5 6 1 15,3 5-1-15,3 5 2 0,0 2 16 16,5 1-12-16,0-2-4 15,5-7-1-15,0-7-2 16,1-9-1-16,0-8 1 16,0-13 0-16,-4-6-1 0,-2-7 1 15,-7-1 0-15,-5-4 0 16,-5 3-1-16,-2 4 1 15,-5 6 1-15,-2 8 0 0,0 6 5 16,1 8 77-16,3 8 1 16,3 13-52-16,3 8-33 15,10 8 2-15,2 4-1 0,8 0 0 16,3-6 0-16,5-7-3 15,1-14-15-15,-1-10-109 16,-4-15-87-16,-8-12-177 16</inkml:trace>
  <inkml:trace contextRef="#ctx0" brushRef="#br0" timeOffset="76034.5335">11562 7433 875 0,'-6'4'26'15,"3"0"-10"-15,3-1-14 16,0 1-2-16,3 2 0 0,2 0 1 16,3 0 0-16,1 1 1 15,3 4 1-15,-1 3 1 16,2 4 4-16,2 1-4 15,-1 2 0-15,-2-1-3 0,-2-3-1 16,-6-2 1-16,1-6 1 16,-5-5-1-16,0-4 47 15,-3-10 96-15,-3-6-88 0,0-9-13 16,-1-6-14-16,4-6-9 15,3-3-4-15,3 1-9 16,10 2 0-16,7 1-5 0,5 4-2 16,4 6-2-16,6 4 0 15,1 4-6-15,0 5-81 16,-6 4-153-16,-5 3-233 0</inkml:trace>
  <inkml:trace contextRef="#ctx0" brushRef="#br0" timeOffset="76362.1341">11880 7345 1048 0,'-4'0'105'16,"1"4"-43"-16,3 5-63 0,3 6 2 16,0 5 2-16,2 9-2 15,1 4 0-15,1 4 0 16,1 2-1-16,1-5 0 0,4-3-2 15,0-6 0-15,2-11-8 16,2-10 3-16,1-7 2 16,2-15 4-16,-1-8 0 15,-2-8 3-15,-2-3-1 0,-6-4-1 16,-6 0 1-16,-4 0 2 15,-8 3 3-15,-7 3 6 16,-2 7 2-16,-4 6 26 0,-2 9 9 16,2 11-10-16,0 4-16 15,4 13-19-15,4 9-7 16,4 6-4-16,6 3-27 0,4-5-146 15,5-2-137-15</inkml:trace>
  <inkml:trace contextRef="#ctx0" brushRef="#br0" timeOffset="77095.3354">12155 7358 925 0,'0'-5'74'0,"1"2"-32"0,7-2-36 15,0 1 2-15,3 2-3 16,0 2-1-16,3 2 1 16,-1 10-5-16,1 8 0 0,-1 7 2 15,0 8 1-15,-2 4-1 16,0 0-2-16,-1-2 0 15,-3-8-1-15,-2-7-3 16,0-7 1-16,-4-12 2 0,1-8-1 16,2-13 10-16,0-10-9 15,3-9 2-15,0-10 1 16,6-4 5-16,1 3 1 0,1 4 2 15,1 4 36-15,0 10 19 16,-1 11-2-16,-1 8-30 16,0 10-14-16,0 3-9 0,3 11-5 15,0 3-1-15,4 7-1 16,5 0-1-16,-1-1-6 15,6-5-11-15,0-7-100 0,0-9-61 16,-3-6-23-16,-1-11-117 16,-6-7 19-16,-3-5 186 15,-8-1 195-15,-1-2 132 16,-5 4-8-16,-2 2-37 0,-1 4-57 15,-1 4-14-15,-1 5-15 16,1 3-11-16,0 3-11 16,-1 4-3-16,-2 2-3 0,-5 8-16 15,-2 8-24-15,-7 8-8 16,-2 5-3-16,-1 9-2 15,0 2-3-15,6-1-3 0,5-4-1 16,9-4-5-16,3-8-6 16,9-6-3-16,5-5 5 15,4-5 8-15,1-2 4 16,2-2 0-16,-2-2 1 0,1 3 0 15,-5 0 2-15,1 4 0 16,-3 1 2-16,-2 5 2 16,-3 3 5-16,-1 2 2 0,-3 3-8 15,-2 2-1-15,-2 2-3 16,-3 1 0-16,-2 1 0 15,-6 5-2-15,-6 3 1 0,-6 4-3 16,-7 1-10-16,-9-3-87 16,-8-7-299-16</inkml:trace>
  <inkml:trace contextRef="#ctx0" brushRef="#br0" timeOffset="81416.543">14362 8605 925 0,'24'-45'10'0,"14"-10"2"16,16-13 21-16,13-9-7 15,12-8-16-15,12-8-6 0,2-5-3 16,-3-3-14-16,-12 0-287 15</inkml:trace>
  <inkml:trace contextRef="#ctx0" brushRef="#br0" timeOffset="92726.5629">10457 11780 862 0,'11'-17'22'0,"5"-8"-17"15,7 0-1-15,10-6 1 16,7-3 4-16,8-1-6 15,1-3-2-15,4 3-2 0,-1 1-1 16,-1 2 1-16,-4 5 2 16,-6 4-8-16,-6 7-34 15,-8 3-28-15,-4 7 16 16,-12 1 12-16,-5 4 12 0,-5 3-1 15,-1 0 29-15,0 1 0 16,0-3-77-16,5-7-202 16</inkml:trace>
  <inkml:trace contextRef="#ctx0" brushRef="#br0" timeOffset="93724.9646">11444 10884 445 0,'-6'-6'52'0,"3"1"129"16,0 2-143-16,1 2 39 15,2 2-36-15,2 13-37 16,3 11 6-16,2 11 5 0,1 14-3 16,2 11 3-16,1 7-7 15,0 1-3-15,2 0-4 16,-2-4-3-16,0-12-9 15,-2-9-120-15,-5-12-174 0</inkml:trace>
  <inkml:trace contextRef="#ctx0" brushRef="#br0" timeOffset="94255.3655">11426 10912 590 0,'2'-19'52'0,"4"1"3"16,2-1-21-16,1 0-23 15,2 1-7-15,2-2 1 0,1 2-5 16,0 0 1-16,2 6 0 15,0 3 0-15,-1 3 1 16,0 4 1-16,-2 6 1 0,-2 11 1 16,-6 6 7-16,-2 6 15 15,-3 5-5-15,-5 5-8 16,-4 3-4-16,-3-1-4 0,-1-5-4 15,0-3 0-15,4-6-1 16,4-7 1-16,5-9-3 16,4-7-3-16,9-2-6 0,6-9 4 15,5-3 5-15,-1-2 1 16,2 3-2-16,-3 7 2 15,-6 4-1-15,-5 11 4 16,-6 14 3-16,-5 9 7 0,-3 7 11 16,-5 8 9-16,-2 3 4 15,0 0-16-15,0-3-8 16,3-8-9-16,3-7-4 0,1-7-1 15,1-8 0-15,0-8-1 16,-3-5-1-16,-1-6 2 16,-3-2-2-16,-2 0-5 0,-2-7-20 15,1-3-14-15,1-6-18 16,4-5-48-16,3-8-127 15</inkml:trace>
  <inkml:trace contextRef="#ctx0" brushRef="#br0" timeOffset="94458.1659">11855 10904 929 0,'-6'24'34'15,"4"6"-20"-15,2 7-8 16,6 1-4-16,0-2-4 15,4-3 0-15,-1-8-2 0,0-11-39 16,-4-10-165-16,-3-8-264 16</inkml:trace>
  <inkml:trace contextRef="#ctx0" brushRef="#br0" timeOffset="94598.5661">11656 10758 1025 0,'-19'7'47'0,"13"6"-14"16,13 0-30-16,17 1-6 15,9-5-10-15,4-5-200 0,1-6-262 16</inkml:trace>
  <inkml:trace contextRef="#ctx0" brushRef="#br0" timeOffset="95082.167">11990 10778 825 0,'0'0'69'0,"5"-2"-62"16,5 2-5-16,-3 0-1 15,2 0-1-15,-2 2 0 0,-3-2-1 16,-4 4-1-16,-1 5 1 16,-8 3 3-16,-2 3-3 15,-5 6 1-15,0 6 2 16,-1 4-1-16,2 3 2 0,2 3 1 15,4 2-3-15,6-3-1 16,3-4 1-16,3-6-3 16,7-8 0-16,2-10-4 0,0-9-10 15,1-9-44-15,-3-11-21 16,-3-7 68-16,-3-2 13 15,-4-2 2-15,0 1 16 16,-3 8 52-16,-1 5 22 0,-1 7 7 16,3 7-21-16,2 6 1 15,1 16-45-15,9 13-32 16,5 13 4-16,4 11 2 0,5 16 0 15,3 14 5-15,3 8-7 16,-1 5-4-16,-2-4-2 16,-4-3-8-16,-6-15-18 0,-6-18-28 15,-9-18 23-15,-2-12 20 16,-11-15 12-16,-6-11-2 15,-2-6-24-15,-1-11-35 0,0-11 11 16,3-10-14-16,5-8-21 16,5-5-152-16,5-8-162 15</inkml:trace>
  <inkml:trace contextRef="#ctx0" brushRef="#br0" timeOffset="95830.9683">12424 10346 651 0,'-10'-15'160'0,"-1"1"-100"16,-1 6-6-16,0 3-29 15,1 4-12-15,-4 3-8 0,0 13-3 16,-2 9 1-16,-3 15 0 16,0 10-2-16,-2 15 2 15,5 11-2-15,3 5-1 0,5-1 1 16,9-9-1-16,2-7-1 15,9-16-1-15,5-14-5 16,1-17-5-16,1-12-6 16,1-9-14-16,-1-18-9 0,-3-9 6 15,2-8 16-15,-4-4 11 16,-3 3 6-16,-3 5 2 15,-3 8 23-15,-1 13 68 0,-1 10 14 16,0 12-25-16,5 15-72 16,2 12 8-16,4 11 5 15,3 9-9-15,5 10-7 0,0-1-3 16,2-2-3-16,-3-9-5 15,-3-9-7-15,-7-12-7 16,-4-14-41-16,-6-11 45 0,-6-8 18 16,-6-14-2-16,-5-9 2 15,-1-7-2-15,0-6 5 16,2-8 7-16,3-1 22 15,5-2 3-15,7 2-4 0,1 3 5 16,8 6 1-16,3 3-9 16,4 8-12-16,3 4-9 15,1 8-5-15,0 4-3 0,2 5-1 16,-2 6-1-16,-2 5 0 15,-1 7-2-15,-5 4-2 16,-1 1-1-16,-3 2 0 0,-4-2-6 16,-1-1-1-16,-2-3-14 15,0-3-16-15,0-3-8 16,-1-5-42-16,1-3-18 15,2-11-53-15,4-10-118 0,1-7-157 16</inkml:trace>
  <inkml:trace contextRef="#ctx0" brushRef="#br0" timeOffset="96688.9698">12867 10417 523 0,'-17'4'126'0,"3"4"-62"16,-1 0-21-16,-2 5-17 15,2-2-9-15,-2 6-7 16,0 2-2-16,0 7-3 0,3 0 5 16,1 7-2-16,5 1 6 15,6-1 1-15,2-3-3 16,9-6-7-16,5-8-4 0,3-7-1 15,4-10 1-15,0-8-1 16,-1-13 2-16,0-9 0 16,-2-4-4-16,-4-2-11 0,-4-1-2 15,-4 3 10-15,-5 6 4 16,-1 6 3-16,0 8 33 15,-5 8 30-15,3 7 27 16,-2 10-43-16,4 10-43 0,1 6-3 16,4 5-1-16,7 1-3 15,2-5-1-15,6-6-2 16,2-11-4-16,1-9-13 0,3-9-65 15,-2-11-38-15,-3-9-74 16,-5-8-11-16,-5-3 80 16,-1 1 127-16,-7 4 91 0,-3 5 95 15,0 7 16-15,-3 8-45 16,3 10-37-16,0 5-28 15,1 16-68-15,4 11-15 16,2 10 5-16,4 13 3 0,1 12-1 16,3 10-8-16,2 6-4 15,3-4-2-15,-2-4-4 16,-1-10-29-16,-6-17-89 0,-3-16 25 15,-5-17 55-15,-3-12 36 16,-5-15 8-16,-7-13-39 16,-1-9 4-16,-3-14 33 0,0-10 1 15,-1-4-1-15,5-6 0 16,0-1 1-16,4 5 2 15,2 7 38-15,4 13 39 0,0 10-14 16,4 9-7-16,6 8-7 16,3 6-34-16,6 9-14 15,3 4-3-15,2 2-1 16,3 12 0-16,1 7 0 0,-5 6 0 15,0 6-2-15,-8 3 0 16,-3 0 2-16,-9-1-2 16,-2 0 0-16,-7-4-4 0,-7-4-10 15,-3-6-37-15,1-10-8 16,1-6-30-16,4-10-75 15,5-14-298-15</inkml:trace>
  <inkml:trace contextRef="#ctx0" brushRef="#br0" timeOffset="97312.9709">13387 10401 774 0,'-3'6'59'16,"3"-1"-36"-16,3-3-4 15,3-4-13-15,3-6-5 0,2-8-1 16,0-8 0-16,-1-7-11 16,3-6-36-16,-5-5-2 15,-2-4 26-15,-2-8 8 16,-4-4-21-16,0-4-76 0,0 5-52 15,-6 7 38-15,-5 12 206 16,1 11 175-16,-4 17-81 16,-3 11-93-16,0 13-29 0,1 11-32 15,1 7-11-15,3 10-6 16,4 4-2-16,3 2 0 15,5-2-2-15,7-2 1 16,6-2 1-16,5-5-2 0,0-4-1 16,2-5 1-16,-3-1 1 15,1-4-2-15,-3-3 2 16,-4-4 0-16,-1-3-1 0,-3-1 2 15,-2-6-1-15,-3 0-1 16,0-5 1-16,-2-1 0 16,1-3 3-16,-2-9 0 0,0-4 0 15,2-6 10-15,0-4-5 16,4-5 1-16,4-1 2 15,2 2 5-15,3 3 5 0,1 6-1 16,2 2 6-16,1 8-6 16,1 5-5-16,1 3-6 15,1 2-4-15,-1 3-3 16,-1 3 0-16,-3 6-1 0,-2 0 0 15,-5 4 0-15,-3 1 2 16,-3 0 1-16,-1 2 1 16,-2-4-2-16,2-1 0 0,-2-3-3 15,5-5-3-15,4-5-2 16,4-3-11-16,5-13-51 15,-5-7-82-15,-1-10-279 0</inkml:trace>
  <inkml:trace contextRef="#ctx0" brushRef="#br0" timeOffset="97780.9717">12529 10787 518 0,'-5'-15'80'0,"0"-4"-36"0,2-2 13 16,-2-6-27-16,2-4-12 15,2-5-5-15,1-7 1 16,0-6-6-16,9-7-5 15,5-7-2-15,4-6-32 0,3 0-256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06:45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6559 9423 932 0,'-17'-28'45'15,"0"2"-41"-15,0 3-2 0,3 4 0 16,3-1 1-16,1 5 4 16,1 2-4-16,1 3-3 15,1 2 1-15,4 3 0 0,-1 2 0 16,4 3 2-16,0 6-1 15,8 13-28-15,3 18-10 16,3 19 46-16,5 19 1 0,2 23-7 16,5 11-2-16,2 10 0 15,0 2-1-15,3 2 0 16,-2-6-1-16,1-10 2 15,-3-7 0-15,-2-10 36 0,-2-9 0 16,-2-8 28-16,-3-7 9 16,-1-9-24-16,-2-1-22 15,-2-4-7-15,0-4-2 0,-3-5 0 16,-2-4-1-16,-3-5 0 15,-1-5-11-15,-3-4-4 16,-1-5-3-16,-1-3 1 0,-4-4-1 16,-3-1 0-16,1-3 3 15,-3-1-4-15,-2-1 5 16,-2-2-3-16,1-1 1 15,-2 1-3-15,1-1 0 0,1 1-1 16,0 2 1-16,4 0-1 16,-2 2 0-16,4 1-1 15,0-2 1-15,3 1 0 0,-1-3 1 16,3-2-1-16,0 0 1 15,-1-1 2-15,2-2-2 16,-1-1 0-16,0 0 1 0,-2-8-1 16,-1 0-1-16,1-5 0 15,-2 0 0-15,-1-2 1 16,1 2 1-16,0 3-1 0,-2 2 2 15,1 2 4-15,2 4 5 16,1 1 6-16,1 4 7 16,3 10-7-16,0 3-8 15,9 7-9-15,2 3 7 0,4 3 10 16,2 2 2-16,4-6 2 15,3-2-10-15,-1-5-7 16,2-7-1-16,0-4-1 0,-4-6-2 16,-1-1 0-16,-3-6 0 15,-5-7 0-15,-4-5 1 16,-1-4 0-16,-2-6 1 0,-1-10 0 15,-1-8 0-15,2-8-3 16,5-8-8-16,4-6-47 16,5-4-36-16,5-1-59 15,4 4-125-15,0 5-214 0</inkml:trace>
  <inkml:trace contextRef="#ctx0" brushRef="#br0" timeOffset="9188.4161">9400 11652 1080 0,'-4'29'5'0,"5"5"-6"0,9 6-1 16,11 0 5-16,2-7 2 15,6-8-4-15,5-16-1 16,3-10 9-16,6-22 25 0,6-20-27 15,5-17-1-15,7-19-2 16,5-17 0-16,4-17-1 16,3-8-3-16,3-6 0 0,2 0-13 15,0 0-42-15,-2 6-142 16,-5 9-319-16</inkml:trace>
  <inkml:trace contextRef="#ctx0" brushRef="#br0" timeOffset="15007.2263">18350 12907 862 0,'-13'-17'24'15,"-1"1"-1"-15,6 5 2 16,3 4-8-16,1 3 9 15,4 2 17-15,1 5-35 16,2 7-11-16,3 8 6 0,2 3-2 16,1 10 1-16,0 7 1 15,-1 4 1-15,0-1 7 16,1-5-2-16,0-5-4 0,1-9-5 15,0-10 2-15,4-10 10 16,3-7 19-16,4-15 20 16,6-9 17-16,7-11-8 0,8-13-14 15,6-8-16-15,8-7-13 16,8-3-13-16,3-1 0 15,6 1-4-15,1 9-3 16,1 10-2-16,-2 11-21 0,-6 6-77 16,-9 4-116-16,-10 7-199 15</inkml:trace>
  <inkml:trace contextRef="#ctx0" brushRef="#br0" timeOffset="25334.4445">3950 13788 395 0,'-6'-7'129'16,"1"-2"-91"-16,2 1 1 15,3-3-4-15,0-1-10 16,0-3-9-16,2 0 2 15,1-1 24-15,-1 4 1 0,1 1 11 16,-1 5-12-16,2 3-12 16,0 4-9-16,1 6-14 15,2 7 10-15,5 7 12 0,1 4-1 16,2 5-10-16,2-2-11 15,0-3-4-15,1-4-2 16,-1-8-1-16,-1-7 3 0,-3-6 4 16,0-8 29-16,-3-15 37 15,1-7 1-15,-2-7-38 16,-1-8-18-16,0-5-6 15,0-1-2-15,-1 5-2 0,0 4 7 16,0 3 14-16,2 9-4 16,-1 6-8-16,3 9-7 15,-1 4-6-15,4 5-5 0,-3 4-2 16,2 1 0-16,-2 2-3 15,1 5 2-15,-1 0 1 16,-1 3 1-16,-3-2-3 0,0 2-16 16,0 0-30-16,-3 3-38 15,-1 1-48-15,-3-3-88 16,0-2-135-16</inkml:trace>
  <inkml:trace contextRef="#ctx0" brushRef="#br0" timeOffset="33555.6589">3923 14658 513 0,'-2'-1'37'0,"-1"0"54"15,3 0-11-15,-1 1-24 16,1-1-43-16,-1 0-10 0,1 1 4 16,0 2 8-16,0-1 6 15,0 5-12-15,4 4 22 16,1 4 22-16,2 4-27 0,1 2-5 15,2 2-4-15,1 0-9 16,1-2-3-16,1-3-3 16,2-2 0-16,-3-5 0 15,1-2 2-15,2-5 0 0,-3-1 10 16,0-4 25-16,1-9-4 15,1-5 12-15,2-9 11 16,5-7-9-16,2-10-23 0,5-9-9 16,5-4-9-16,-1-4-6 15,1-2-2-15,0 1-1 16,0 4 0-16,-3 6-4 0,-2 6-1 15,-1 9-19-15,-4 6-78 16,-8 2-96-16,-7 4-163 16</inkml:trace>
  <inkml:trace contextRef="#ctx0" brushRef="#br0" timeOffset="39577.2695">3744 15716 611 0,'-7'-19'-10'15,"3"-4"-76"-15,4 2-14 16,0 0 70-16,0 1 34 16,-1 6 26-16,1 4 24 15,0 4 26-15,0 5 32 0,0 8-8 16,0 10-81-16,5 8-15 15,2 5 29-15,2 3-4 16,3-1 9-16,1-4-20 0,0-6 5 16,1-5-18-16,-1-6-3 15,-2-5 15-15,1-4-1 16,-1-4 12-16,0-7 18 0,0-11 9 15,2-11-6-15,5-10-19 16,2-10-18-16,4-8-10 16,3-5-5-16,4 0-2 15,1 3-4-15,3 6-3 0,-4 3-69 16,-11 6-153-16,-9 2-303 15</inkml:trace>
  <inkml:trace contextRef="#ctx0" brushRef="#br0" timeOffset="47049.6826">16471 15590 222 0,'-1'-4'387'16,"1"2"-371"-16,1-2-3 15,1 2-4-15,1 0 24 16,4 2 10-16,3 0-4 0,0 4-7 15,2 4 11-15,3 4-12 16,1 3-2-16,1 3-3 16,2 0 2-16,-1 0-6 0,0 0 0 15,-3-2-11-15,0-3-2 16,-5-3-5-16,0-3-1 15,-6-1-2-15,-1-3 0 0,-1-3 1 16,-1-4 4-16,-2-6 67 16,-4-3-62-16,-2-7-8 15,0-3-1-15,1-2-1 16,0 1 0-16,2-1 0 0,2 3-1 15,2 4 0-15,2 2 0 16,6 3-1-16,2 3-1 16,2 4-1-16,4 2-5 0,-4 4-77 15,3-1-56-15,-2 2-173 16</inkml:trace>
  <inkml:trace contextRef="#ctx0" brushRef="#br0" timeOffset="47377.2832">16830 15640 755 0,'-3'5'13'0,"0"-1"-10"16,2 2-2-16,-1-3 3 0,4-1 3 15,-2-3 0-15,4-5 2 16,3-5 42-16,1-6 8 15,2-4-40-15,1-5-11 0,-1-1-1 16,-1 2 1-16,-4 1-1 16,-3 4-2-16,0 3 1 15,-3 6 0-15,-4 4 26 16,-1 6 3-16,-4 4-14 0,2 9-7 15,1 8-11-15,1 5-4 16,4 4 2-16,5 1-2 16,10-3 0-16,10-7-3 0,6-7 0 15,9-11-2-15,4-9-28 16,0-13-120-16,1-9-232 15</inkml:trace>
  <inkml:trace contextRef="#ctx0" brushRef="#br0" timeOffset="47595.6836">17145 15356 820 0,'-21'13'26'16,"1"5"7"-16,8 0 4 0,3 4-15 15,6-1-13-15,2 2-5 16,3-2-2-16,5 0 0 15,5-5-1-15,5-4 0 0,5-5 2 16,7-7-1-16,5-1 0 16,4-12-2-16,-2-6-69 15,-2-6-228-15</inkml:trace>
  <inkml:trace contextRef="#ctx0" brushRef="#br0" timeOffset="48126.0845">17331 15332 774 0,'-6'1'19'0,"2"-1"-2"15,3 0 21-15,1 0-32 0,-2 0-5 16,2 0-1-16,0 1 2 15,2 1-2-15,-1 0 1 16,0 2 0-16,1 0 0 16,-2 2 2-16,1-2 0 0,0 2-1 15,0-3 1-15,-1 1 4 16,1 0-2-16,-1-2-2 15,1 1-1-15,1 2 0 0,-2-1-1 16,4 0 0-16,-1 1 0 16,2-1 1-16,0-4 0 15,2 0 0-15,-1 2 1 0,2-4 11 16,3-3 10-16,0-3-9 15,0-2-9-15,-1 0-1 16,2-1-2-16,-4-1 0 0,-2-3 1 16,-3 0 0-16,-1-2 2 15,-4-1 4-15,-5 0 2 16,-2 0 5-16,-4 5-2 15,0 3-6-15,-2 5 10 0,0 7-10 16,1 6-6-16,2 10 2 16,3 5-4-16,4 3-2 15,4 5 0-15,4-2 0 0,13-1 0 16,4-7-1-16,6-3-1 15,6-6 1-15,4-10 0 16,-1-4-46-16,0-14-116 0,-4-3-249 16</inkml:trace>
  <inkml:trace contextRef="#ctx0" brushRef="#br0" timeOffset="48297.6848">17596 15233 940 0,'-5'19'17'0,"3"4"13"0,7 0 26 16,7 0-21-16,2 0-23 15,5-4-7-15,0-7-1 16,-1-2-2-16,2-7-2 0,-3-6-7 16,-2-10-102-16,-6-10-180 15,-7-10-401-15</inkml:trace>
  <inkml:trace contextRef="#ctx0" brushRef="#br0" timeOffset="48422.485">17606 14985 961 0,'-9'6'63'16,"8"6"-55"-16,8 6-10 15,7 2 2-15,2-2-21 16,2-6-262-16</inkml:trace>
  <inkml:trace contextRef="#ctx0" brushRef="#br0" timeOffset="48718.8856">17760 15198 917 0,'-2'17'12'16,"3"3"-8"-16,5-1-3 15,3-3 1-15,3-5-1 16,-1-6-2-16,-1-6 4 0,3-7 1 16,-2-10 14-16,2-6 31 15,-3-9-15-15,1-1-11 16,-4 1-4-16,-4 0 4 0,-2 6 27 15,-1 4 23-15,-1 6 8 16,-2 5-4-16,1 5-23 16,0 5-16-16,2 4-26 0,0 3-19 15,7 11 1-15,4 2 2 16,6 7-11-16,3-3-89 15,1-4-146-15,2-9-283 16</inkml:trace>
  <inkml:trace contextRef="#ctx0" brushRef="#br0" timeOffset="49015.2861">18074 15133 1008 0,'-7'2'45'0,"2"-1"5"0,5 3-35 15,3-2-10-15,5 3-4 16,1-2 0-16,-2-2 1 15,1-2 1-15,-1-2 0 0,-1-8 3 16,-1-3-2-16,-3-5-2 16,-2-1 0-16,-4-2-1 15,-4 4-1-15,-5 1 3 16,3 6 32-16,-2 4 42 0,0 5-20 15,3 8-21-15,2 9-28 16,6 8-7-16,1 6 1 16,8 4-4-16,11 2 1 0,8-3 1 15,8-6-5-15,3-11-54 16,3-13-179-16,-2-7-378 15</inkml:trace>
  <inkml:trace contextRef="#ctx0" brushRef="#br0" timeOffset="49592.4871">18441 14870 696 0,'2'0'27'0,"3"-2"-18"15,-2 2 69-15,3 0 14 0,-2 2-26 16,1 2-7-16,1 6 7 16,1 6 4-16,-1 7-4 15,-1 5-24-15,1 3-13 16,-1 3-2-16,0-1-15 0,-2-3-9 15,1-8-2-15,-1-3-2 16,0-8 1-16,0-7-1 16,0-5-1-16,2-11 1 0,1-10-4 15,4-5-8-15,0-10 8 16,1-3-1-16,1 3-6 15,-2 4 7-15,-2 5 7 0,-2 9 1 16,-3 10 20-16,-2 5 21 16,-1 2-2-16,3 7-31 15,-2 5 0-15,1 8 19 16,2 1-4-16,-1 4-20 0,2 0-4 15,0-1-3-15,2-6 0 16,0-4-4-16,0-7-25 16,3-7-27-16,-1-8 0 0,1-10 31 15,2-5-4-15,0-2 18 16,-1 1 11-16,-1 2 3 15,-4 7 23-15,-2 5 43 0,-1 6 31 16,0 4-18-16,0 3-42 16,0 5-31-16,2 6 7 15,4 4 2-15,2 5-12 16,2 3-5-16,1 1 0 0,3-4-13 15,1-2-40-15,-4-10-118 16,0-10-142-16,-2-10-450 16</inkml:trace>
  <inkml:trace contextRef="#ctx0" brushRef="#br0" timeOffset="51292.8901">18930 14776 1074 0,'-13'10'102'15,"3"7"-13"-15,6 2-53 0,-1 2-31 16,3 1-2-16,0-2-2 15,1-3 0-15,1-3-2 16,4-5 1-16,2-5-2 16,1-5-5-16,1-7-4 0,-1-5-14 15,1-7 3-15,-3-3 15 16,-3 0 8-16,-2 2-1 15,-6 4 4-15,-4 5 31 0,-3 7 13 16,-2 2 3-16,-2 11-16 16,2 7-13-16,2 6-9 15,5 3-8-15,6 4-4 0,3-2-1 16,12-2-3-16,9-7 3 15,5-6-3-15,3-10-7 16,6-5-46-16,0-14-49 16,-1-8-12-16,-3-5 9 0,-3-3 51 15,-6-2 39-15,-7 3 19 16,-3 4 16-16,-5 6 107 15,-5 6 35-15,-1 7-34 0,1 4-41 16,1 4-29-16,1 6-46 16,1 7-1-16,1 7 2 15,2 5 0-15,-1 4-5 0,-4 3-2 16,0 0-2-16,-2-4-3 15,-1-5-1-15,-2-5-3 16,0-6-9-16,-2-7-5 0,1-4-4 16,1-9-8-16,3-6-29 15,7-9 4-15,4-3 31 16,3-3 21-16,5 0 5 15,2 2 0-15,-1 1 4 0,0 5 4 16,-4 5 4-16,-5 5 11 16,-3 3 10-16,-5 5 7 15,-5 1 14-15,-1 2 14 0,-6 4-42 16,-3 3-25-16,-4 1-3 15,-1 5 0-15,-1 1-1 16,3 0 3-16,6 1-3 0,3-1-5 16,4 0-8-16,6-3-9 15,6 0-4-15,8-1 14 16,2 0-4-16,4-1 8 0,0-1 5 15,-2 0 5-15,-2 1 1 16,-8 2-1-16,-1 0 1 16,-8 0 3-16,-5 2-1 15,-1 2 2-15,-5-2 7 0,-5 0-5 16,4-1-2-16,-2-2 1 15,3-2-5-15,4-3-3 16,-1-1 1-16,6-3-15 0,8-3-69 16,4-10 6-16,8-5-67 15,3-2 11-15,2-6-32 16,-3 0-61-16,-2 5 119 0,-8 1 112 15,-8 7 132-15,-4 0 103 16,-4 6-32-16,-4 2-66 16,-2 3-61-16,0 3-28 15,-4 0-20-15,2 4-22 0,2 5-6 16,1 2-3-16,1 3 0 15,3 0 0-15,2-1-1 16,1-3 0-16,0-3-1 0,4-3-7 16,5-2-8-16,-1-4-37 15,3-8 27-15,3-5 17 16,-1-4-3-16,0-3 7 0,0 0 4 15,-5-1 4-15,-2 7 0 16,-3 1 15-16,-2 7 46 16,-1 6 12-16,0 4-29 0,-1 12-48 15,-4 7 0-15,1 11 9 16,-1 11-2-16,3 7-1 15,2 9-4-15,3-1 1 16,5 0 0-16,3-6-1 0,-1-6-1 16,1-10 3-16,-5-9-4 15,-3-10 0-15,-1-6 1 16,-3-9 2-16,-2-2 2 0,-2-7 1 15,-1-6-10-15,-1-4-14 16,3-7-4-16,2-5 20 16,3-7 4-16,6-6-1 0,7-3 0 15,4 0-20-15,3 2 2 16,2 6 17-16,-1 7 3 15,2 7 2-15,-2 5 7 16,-1 4 3-16,-1 2 3 0,-1 4-1 16,-4 0-6-16,-4 1-2 15,-2 3 2-15,-3-1-4 16,-3 0-2-16,-1 0 1 0,-1 0 0 15,-1-2-2-15,0 1 2 16,-2-1-1-16,1 1-1 16,-2-2 1-16,-1 2 0 0,0 0-1 15,-2 5-2-15,1 1 1 16,-5 1-1-16,-2 5-1 15,0 6 1-15,-2 3 0 0,3 5-1 16,3 0 0-16,3 2 0 16,5-1 2-16,8 0-2 15,6-6 0-15,2-3 0 16,6-4 1-16,-1-8-8 0,3-3-12 15,-2-8 6-15,0-5 8 16,-2-7 1-16,-5-6 2 16,-3 1 5-16,-6-3 0 0,-4 2-2 15,-1 3 7-15,-2 8 17 16,-2 5 29-16,2 7-23 15,-3 4-2-15,2 8-22 0,1 7-16 16,-1 7 11-16,-1 1-1 16,2 5 2-16,4-1-2 15,5 1-1-15,1-3 3 16,3-2-1-16,-1-2 0 0,-2-4-1 15,-3-3 3-15,-4-2-3 16,-3-3 2-16,-6-1 4 16,-6-2-1-16,-3-2-1 0,-4 0-2 15,0-2-3-15,-1 1 2 16,2-2-64-16,5-9-148 15,6-6-351-15</inkml:trace>
  <inkml:trace contextRef="#ctx0" brushRef="#br0" timeOffset="51963.6913">20445 14557 926 0,'-8'-14'110'0,"0"5"7"16,-1 8-48-16,-2 4-49 16,-2 14-19-16,-3 2-1 0,1 9 2 15,1 0-2-15,1-3 1 16,5-2-2-16,6-6 0 15,4-7-1-15,5-9-1 0,11-8-5 16,5-10-5-16,4-10-14 16,1-8 18-16,3-6 8 15,-4-2 3-15,-5 1-2 16,-7 4 1-16,-4 6 1 0,-6 9 13 15,-5 6 56-15,0 13 30 16,-8 9-37-16,-7 17-45 16,-3 13-18-16,-3 13 2 0,-3 14 0 15,-4 8-3-15,5 6 2 16,8 0-4-16,5-2 1 15,8-6-3-15,2-10 2 0,12-11-2 16,2-8-3-16,2-12-1 16,3-9 1-16,1-9 2 15,2-9 1-15,1-3 1 0,-1-10 2 16,0-6 2-16,-2-6 1 15,-1-8 1-15,-4-5 0 16,0-7 1-16,-4-6-2 16,-6 2-2-16,-3 0 1 0,-5 8-2 15,-11 7 4-15,-8 10 15 16,-6 10 10-16,-5 10-13 15,0 4-8-15,3 12-5 0,9 7-3 16,8 4-5-16,13 3 1 16,13-4-43-16,12-5-95 15,10-9-119-15,5-8-248 0</inkml:trace>
  <inkml:trace contextRef="#ctx0" brushRef="#br0" timeOffset="52494.0922">21067 14403 797 0,'-7'-20'147'0,"0"6"18"0,2 8-35 16,1 8-41-16,2 11-58 15,0 13-32-15,0 16 9 16,-1 9 6-16,-3 13 0 15,-3 3-7-15,4 2 0 0,-1-6-6 16,-2-9 0-16,2-10-5 16,-3-13 5-16,1-13-4 15,-2-10 5-15,1-9-5 0,1-15-2 16,1-10-10-16,4-10-39 15,2-10-27-15,5-11 32 16,4-8 29-16,4-2-44 0,2-1-39 16,3 7 54-16,-3 7 51 15,0 16 7-15,0 13 67 16,2 10 7-16,-2 9-39 0,2 6-21 15,3 6-4-15,2 10 4 16,-3 7 3-16,0 7-3 16,-2 5-9-16,-6 5-4 15,-7-1-9-15,-3-1 3 0,-7-4 1 16,-10-3 1-16,-6-6-5 15,-2-4 3-15,-1-6-7 16,3-6-16-16,4-6-62 0,8-5-82 16,9-11-103-16</inkml:trace>
  <inkml:trace contextRef="#ctx0" brushRef="#br0" timeOffset="52774.8927">21298 14428 1170 0,'1'12'101'0,"2"6"-91"16,3 9 58-16,-1 6-39 15,0 4-20-15,0-2-5 16,-1-4-2-16,-4-3 3 0,1-8-7 16,-4-6 2-16,-2-8 1 15,-4-6 2-15,0-6-1 16,2-13-1-16,-1-7-2 0,3-9 0 15,3-6 2-15,4-1-4 16,6 0 3-16,4 5 2 16,8 7-4-16,3 11 4 0,3 8-5 15,4 10 1-15,-1 9-4 16,-2 9-4-16,-3 2-130 15,-7 0-171-15</inkml:trace>
  <inkml:trace contextRef="#ctx0" brushRef="#br0" timeOffset="53508.094">21461 14543 1240 0,'-2'-2'148'0,"4"2"-90"15,8 2-65-15,1 4 10 16,3-2-3-16,-2 0 2 15,-1-2-1-15,0-2-2 16,-2-4 2-16,-1-8-1 0,2-5-1 16,-3-5-1-16,0-6 0 15,-3-1-5-15,-1 2-4 16,-2 3 7-16,-2 4 3 0,-2 9 5 15,-4 9 2-15,-2 13-1 16,-3 9-12-16,2 8 6 16,2 9 1-16,4 3-3 0,5 0 3 15,8-4-2-15,10-6-1 16,2-7-6-16,6-10-58 15,1-10-57-15,-2-7 14 0,-1-14 12 16,-4-7 73-16,-2-9 26 16,-3-6 6-16,-3-5 29 15,-4 3 17-15,-2 3 3 16,-3 5 31-16,-2 10 0 0,0 8 6 15,-4 10-37-15,-2 6-10 16,-6 8-36-16,-1 12-20 16,-1 9 9-16,0 8 4 0,2 5-4 15,6 2 0-15,4-3 2 16,5-5 0-16,7-7-6 15,2-10-1-15,3-9-21 0,2-10-15 16,1-12 24-16,3-11 17 16,-1-7 2-16,2-7-1 15,-3-2 4-15,-3 2 2 16,-4 5 9-16,-4 8 39 0,-5 7 21 15,-1 9-2-15,-4 7-30 16,1 3-33-16,-1 12-19 16,0 3 8-16,2 6-1 0,1 2 2 15,1-2 3-15,2-2-4 16,1-5 3-16,1-7-4 15,2-8-7-15,5-5-1 0,4-12 3 16,2-7-1-16,7-8 0 16,3-5 3-16,2-1 6 15,-1-2-4-15,-1 3 4 16,-4 7 0-16,-4 5-1 0,-3 7 7 15,-1 8-4-15,-3 7-4 16,-2 6-1-16,-2 9-3 16,-2 4-51-16,-7-3-104 0,-3-4-188 15</inkml:trace>
  <inkml:trace contextRef="#ctx0" brushRef="#br0" timeOffset="53976.0948">22477 14273 958 0,'-2'-14'172'16,"2"3"-46"-16,3 5-52 0,-2 5-44 15,0 6-25-15,-2 10-8 16,0 6 6-16,-2 6 3 16,0 2-2-16,-4 4 0 0,1-3-6 15,0-6 2-15,3-7-9 16,0-9-68-16,2-8-16 15,2-10 16-15,2-10-91 0,4-4-60 16,4-9 103-16,0-9 126 16,2-4 21-16,1-3 10 15,-4-3 17-15,-3 3 9 0,-2 5 58 16,-3 8 9-16,-2 11 4 15,-1 9-33-15,1 12-53 16,-3 4-30-16,1 13-31 16,1 7 19-16,0-3-106 0,-1 2-181 15</inkml:trace>
  <inkml:trace contextRef="#ctx0" brushRef="#br0" timeOffset="55364.4972">22676 13892 1136 0,'-4'-1'153'16,"3"11"-124"-16,-1 16-28 16,1 12 4-16,-3 9-3 0,-1 10 1 15,-2 7-5-15,0 3 3 16,0-2-1-16,1-5-2 15,3-9-4-15,-1-12-23 0,3-11-42 16,-1-12-10-16,3-11-37 16,3-5-22-16,1-13-51 15,2-8-140-15,1-5-28 0,-1-6 359 16,-2-4 3-16,0-1 127 15,-3 1 64-15,0 4 89 16,-1 4-39-16,-1 7-94 0,0 8-10 16,0 7-40-16,2 4-42 15,-1 4-58-15,5 6-3 16,4 3 5-16,4 2 1 15,7 0-1-15,3 0 2 0,4-5-1 16,3-5 2-16,-2-3 1 16,0-5-3-16,-4-7 1 15,-2-3 1-15,-6-5-2 0,-1-3 0 16,-5 0 3-16,-3 2 7 15,-3 0 7-15,-3 5 1 16,-1 4-1-16,-1 4-10 0,-5 6-7 16,-5 4-5-16,0 5-7 15,-2 6 6-15,1 1 1 16,1 6-2-16,5-3-11 0,5 1-8 15,15-2 7-15,5-4 6 16,8-3 5-16,5-5 5 16,2 0-1-16,-3-608 2 15,-5 1210-1-15,-5-605 2 0,-10 1 0 16,-2 3 5-16,-6 2 4 15,-2 3 1-15,-2 2-1 16,1 1-4-16,0 0-5 0,-2 0-1 16,1-5-2-16,-1-2 0 15,3-6 0-15,3-2-1 16,7-10 4-16,5-8-1 0,5-6-1 15,4-7 0-15,3-2 1 16,-1-1-2-16,-3 3 1 16,-6 7 0-16,-3 7 1 15,-2 8 3-15,-4 4 6 0,-3 6-7 16,0 5-3-16,-3 4 1 15,1 4-2-15,1 1 1 16,-3 2 0-16,2-3-1 0,0-1-1 16,0-4-3-16,3-5-4 15,5-4 3-15,3-2 3 16,3-6 3-16,6-2 0 0,-2-2 1 15,-1 5-2-15,-4 1 2 16,-4 2-1-16,-5 4 0 16,-3 1 1-16,-4 6 0 0,-2 4 1 15,2 4-1-15,-2 4 0 16,-2 0 0-16,2 0-1 15,-1-2 0-15,2-5 0 16,0-2 1-16,1-6-1 0,-1-2 0 16,4-6 5-16,2-4-4 15,0-5 0-15,2-6 0 16,2-4-1-16,0-6 1 0,0-1-1 15,0-5 0-15,2-1-1 16,-1 3-1-16,-3 5 2 16,1 4-1-16,-5 9 1 0,0 8 3 15,-3 9-3-15,-1 3-6 16,-1 11 4-16,-2 6 2 15,-3 6 2-15,-4 9-1 0,1 1 0 16,-2 3-4-16,3-4 1 16,0-3-8-16,1-8-88 15,5-7 18-15,1-8 14 16,0-9 44-16,5-3 23 0,4-10 5 15,3-4-3-15,4-5-2 16,0-1 3-16,-1-2 0 16,-3 4-1-16,-2 4 16 0,-2 5 32 15,-4 3 18-15,-1 5-12 16,-3 2-21-16,2 4-36 15,-2 4 1-15,0 2 1 0,1 2 1 16,0 1-4-16,0 0 2 16,2-5-2-16,3-3 1 15,2-2-1-15,5-5 2 16,6-7 0-16,3-1 2 0,0-3-4 15,1 1 2-15,-3 1 0 16,-4 1 3-16,-4 3 3 16,-2 4 44-16,-2 4-6 0,0 2-31 15,0 4-13-15,0 8-2 16,0 4-1-16,-5 5-3 15,-3-3-85-15,-3-2-161 0,-9-2-339 16</inkml:trace>
  <inkml:trace contextRef="#ctx0" brushRef="#br0" timeOffset="55988.4983">15903 15924 804 0,'-1'-8'97'16,"2"-3"-52"-16,9-1-20 16,3 3 58-16,2 0-29 0,1 2-35 15,-1 4-15-15,3 1-2 16,-2 2-2-16,5 5-1 15,0-3-1-15,1-2-128 0,1-3-307 16</inkml:trace>
  <inkml:trace contextRef="#ctx0" brushRef="#br0" timeOffset="56300.4989">16155 16866 1019 0,'0'-1'56'0,"1"-5"-44"15,6-4 7-15,10 2 47 16,4-2-38-16,5-4-21 15,5 2-5-15,1-4-5 0,-1-3-67 16,-3-3-300-16</inkml:trace>
  <inkml:trace contextRef="#ctx0" brushRef="#br0" timeOffset="56862.0999">16809 16425 859 0,'-3'-5'54'0,"0"-2"-9"15,2 2 6-15,-1 1-20 0,1 0-25 16,0-1-5-16,-1 1 0 15,0 0 3-15,-1 2-1 16,0-1 1-16,1 0 12 0,-2 2 3 16,1-1-3-16,0 1-7 15,0-1-4-15,-3 2 3 16,-3-2 2-16,2 2 6 0,-6 2-1 15,1 5-3-15,-4 5 2 16,0 8 4-16,-2 10 3 16,0 9-1-16,2 10 0 15,4 4-3-15,6-1-3 0,6-1-12 16,8-7 0-16,9-9-3 15,9-14 0-15,7-9-4 16,5-11-24-16,2-6-49 0,-2-15-125 16,-1-8-85-16,-4-8-266 15</inkml:trace>
  <inkml:trace contextRef="#ctx0" brushRef="#br0" timeOffset="57111.7003">16921 16552 918 0,'-19'13'94'0,"2"5"-39"0,4 4 60 15,3 2-59-15,10 0-44 16,0-2-10-16,8-2-1 15,5-4-1-15,1-6 0 16,4-6-2-16,0-2-2 0,0-6-2 16,-1-6-15-16,-3-3-37 15,-3-3-3-15,-4 2-13 16,-4-3 25-16,-2 4 32 0,-1 2 13 15,-2 0 5-15,-2 2-1 16,0 5-1-16,1-1-37 16,0 1-66-16,-3 3-144 0,4-3-216 15</inkml:trace>
  <inkml:trace contextRef="#ctx0" brushRef="#br0" timeOffset="59061.7037">16933 16567 226 0,'2'-2'138'0,"4"-5"116"15,2 0-245-15,3-3-4 0,2-3 9 16,2 1 34-16,0 0 19 16,-1 0 9-16,-1 3-4 15,1 1 3-15,-2 4-13 16,0 1-20-16,-1 4-17 0,-1 4-16 15,0 6 4-15,0 5-3 16,-2 6-2-16,-1 1-3 16,-1 1 3-16,-2 0-4 0,1-5-2 15,-3-3-2-15,2-6 1 16,-1-5 1-16,-1-3-5 15,2-8 2-15,0-7-3 0,3-7-12 16,0-5-10-16,3-3 4 16,-1-1 9-16,-3 4-13 15,2 4 19-15,-3 8 7 16,-2 5 4-16,-1 5 20 0,0 4 17 15,-2 3-13-15,1 6 14 16,1 3-4-16,2 2-14 16,2 0-14-16,4-3-9 0,2-3 0 15,1-4-1-15,4-6-1 16,0-6-3-16,-3-6-15 15,2-5-17-15,-2-5-6 0,-3 2 5 16,-1 1 23-16,-5 1 14 16,0 6 2-16,-3 4 25 15,-2 3 39-15,2 4-5 16,-1 2-19-16,1 4-39 0,2 3 14 15,2 4 2-15,0 4-9 16,3 0-6-16,2 0-4 16,1-2 2-16,0-5-3 0,1-8-18 15,1 0-56-15,-3-13-5 16,2-6-24-16,-2-9-7 15,0-1 67-15,-2-1 23 0,-2 5 17 16,-2 4 21-16,-3 5 89 16,2 9 53-16,-2 6-43 15,0 7-62-15,3 10-38 16,2 7 30-16,2 4 19 0,0 9-12 15,4 3-27-15,-1 3-14 16,1-4-9-16,0-5-2 16,-3-6-1-16,-2-9-6 0,-4-11-27 15,-3-7-67-15,-1-17 61 16,-2-10-14-16,-4-7-31 15,-2-11 34-15,1-4-15 0,-2-4-2 16,2 1 55-16,0 4 15 16,3 6 37-16,0 9 45 15,2 10-2-15,0 7-8 0,2 8-26 16,5 4-22-16,1 3-14 15,3 4 2-15,2 7 2 16,3 3-9-16,1 4-8 16,-1 2 1-16,1 2 1 0,-3-3-2 15,-2-2-1-15,-2-4-3 16,-4-4-19-16,-2-2-25 15,-1-3 4-15,-1-2-14 0,-3-3-22 16,1-5-9-16,1-2-23 16,1-3 0-16,0-4 51 15,5 2 51-15,1 1 8 0,-1 1 4 16,1 5 19-16,-2 2 45 15,0 4 11-15,-1 2-16 16,-2 3-6-16,2 5 22 16,0 3-20-16,2 0-27 0,1 0-13 15,0-3-7-15,3 0-7 16,0-7 0-16,1-3-2 15,0-6 1-15,1-7-1 0,-1-3 3 16,0-8-5-16,1-3 1 16,-2-1-2-16,-1-1 1 15,-1 1 1-15,-1 5 1 0,-2 6-1 16,-2 5 8-16,0 5 33 15,0 6 16-15,-1 2-29 16,0 7-23-16,3 4 4 0,1 4 5 16,2 3-6-16,3 0-5 15,-1 0-4-15,2-5 1 16,0-5-1-16,-1-7-3 15,-1-1-10-15,-1-9-20 0,0-6 4 16,-2-6 0-16,-2-7 16 16,-2-5 13-16,0-4 1 15,-1-2 0-15,0 3 0 0,-2 1 2 16,0 11 14-16,-1 8 44 15,2 6 1-15,0 9-14 16,2 8-41-16,-1 8-12 0,1 9 7 16,1 8 4-16,1 4-4 15,2 2-1-15,2-3-2 16,0-4-4-16,2-6-32 0,1-11-77 15,-2-7-11-15,1-9-19 16,2-7 10-16,-1-7 37 16,1-6 43-16,-1-3 44 15,0 1 12-15,-3 1 14 0,0 5 47 16,-1 1 43-16,-4 8 9 15,0 5-10-15,0 2-22 16,1 2-51-16,0 2-14 0,2 4 3 16,2 1-5-16,1 3-4 15,0-2-9-15,0-1 0 16,0-2-2-16,-1-5 1 0,0-2-1 15,1-4 1-15,-2-6 2 16,-1-3-1-16,0-2-2 16,-4-5 1-16,1 4 1 15,-2 2 1-15,-4 3 10 0,3 5 44 16,-2 2-1-16,1 6-21 15,-1 2-20-15,0 8-20 16,1 6 0-16,2 3 4 0,3 0 0 16,2 2 1-16,5-6-2 15,6-5 1-15,4-7 2 16,3-4-1-16,5-11-11 0,0-7-36 15,2-7-37-15,-1-6-29 16,-4-3-51-16,-3-2-26 16,-6 2-82-16,-1 0-201 0,-3 6 331 15</inkml:trace>
  <inkml:trace contextRef="#ctx0" brushRef="#br0" timeOffset="60824.5068">18696 15362 737 0,'-4'-6'83'16,"0"0"43"-16,2 4-46 16,1 0-11-16,1 1-14 0,0-1-42 15,-3 2-10-15,3 1-5 16,0-1 2-16,3 2-7 15,-3 3 0-15,0 3 11 0,1 2-1 16,0 4 2-16,0-1 0 16,0 0-1-16,-1-3-1 15,1-2 1-15,0-3 0 0,-2-2 0 16,1-2 6-16,0 1 5 15,0-2-3-15,0 0-6 16,0 0-4-16,0-1 0 16,0 0 1-16,0 2-1 0,1-2 4 15,-1 1-4-15,0 0 4 16,0 0 2-16,0 0 4 15,-1-2-3-15,0 1-5 0,1 0-2 16,-1 0 2-16,1-1-1 16,-1 0-2-16,1 0 0 15,0 1 0-15,0-2 4 0,0 3-2 16,0 0-4-16,0 0 2 15,0 0-2-15,0 0-1 16,0 0 0-16,0 2 2 0,0 0-1 16,0 4 1-16,0 3-2 15,1 3 4-15,0 5-3 16,-1 2 4-16,3 4-3 15,4-2 1-15,1 0 0 0,1-4 0 16,2-3-2-16,-1-4 0 16,-1-5 1-16,-2-5 1 15,-1-2 3-15,-4-3-2 0,1-7 1 16,-3-1 1-16,1-3-4 15,-2 1 3-15,-2 0-2 16,-1 1-3-16,-1 3 3 0,1 1 0 16,1 5-1-16,1 1-2 15,2 2 4-15,-2 2-4 16,1-2-1-16,1 4-7 0,1-2-67 15,-1 1-96-15,-2-1-41 16,-3-6-228-16</inkml:trace>
  <inkml:trace contextRef="#ctx0" brushRef="#br0" timeOffset="61136.5074">18444 15481 507 0,'-6'-8'157'16,"-1"1"-28"-16,4 0-21 15,0 3-5-15,1 3-5 0,2 4-19 16,-1 9-56-16,-1 7-21 15,1 12 40-15,-1 11 2 16,0 6-11-16,2 6-8 0,-1 2-11 16,2-1-11-16,6-2 0 15,1-8-2-15,1-6-3 16,3-8 0-16,-2-9-5 0,2-7-13 15,0-8-66-15,-2-7-97 16,-1-17-115-16</inkml:trace>
  <inkml:trace contextRef="#ctx0" brushRef="#br0" timeOffset="61932.1088">18625 15356 871 0,'-8'-2'38'16,"1"2"-1"-16,3 13-4 16,2 8-30-16,2 8 13 0,-1 9 39 15,2 4-2-15,2 2-10 16,5-3-15-16,2-5-19 15,2-5-6-15,1-8 0 0,0-7-3 16,2-9 0-16,-1-7 0 16,0-7-3-16,-1-10 2 15,-1-7 1-15,0-7-2 16,-1-6 1-16,-3-1-2 0,-2 3-6 15,-1 4-5-15,0 4 14 16,-4 10 1-16,-1 5 10 16,2 12 30-16,-3 6 16 0,-2 11-51 15,2 6 0-15,0 6 6 16,2 4 0-16,4 0-5 15,6-6-7-15,5-5 2 0,2-9-4 16,2-10 2-16,4-5-1 16,-1-14-20-16,0-9-24 15,-2-7-10-15,-3-6-4 16,-3-1 26-16,-3 3 5 0,-3 3 20 15,-4 9 9-15,-3 6 28 16,-1 8 69-16,-1 9 15 16,2 6-54-16,-3 10-60 0,2 12 10 15,-1 8 18-15,2 12 8 16,-2 7 5-16,7 8-18 15,3-3-16-15,3 1-5 0,4-9-1 16,0-8-2-16,-1-10-7 16,-1-13-26-16,-2-12-43 15,-4-9-9-15,-1-10 6 16,-2-9 14-16,-3-9 0 0,-3-10 9 15,-2-6-1-15,-2-11 15 16,-2-6 17-16,0-1 0 16,-2 1 4-16,0 7 22 0,1 8 56 15,1 15 39-15,1 10 39 16,2 10-21-16,1 8-39 15,3 4-37-15,1 5-40 0,4 11 1 16,2 9 6-16,1 6 0 16,2 5-1-16,-1 4-3 15,0 1 4-15,-3-2-4 16,0-4 1-16,-4-6 2 0,-1-6-4 15,0-5 4-15,-2-7-11 16,-1-11-94-16,3-8-92 16,-1-12-240-16</inkml:trace>
  <inkml:trace contextRef="#ctx0" brushRef="#br0" timeOffset="62368.9095">19411 15383 799 0,'-2'-3'39'16,"-1"-1"7"-16,0-1-7 16,1 1-8-16,-4 1 13 0,-1 1 10 15,-3 0-15-15,-3 5-18 16,-1 7-14-16,-3 4-3 15,-1 7 0-15,2 3 3 0,4 3 3 16,4 2-5-16,4-2-5 16,5-3 1-16,5-6-3 15,7-6 2-15,4-9 2 16,3-6-1-16,3-12 5 0,-1-9-1 15,2-7-4-15,-3-5 3 16,-2-5-5-16,-5-6 4 16,-5-3-3-16,-4 0 0 0,-4 1-1 15,-2 5 2-15,-4 7 0 16,-2 11 50-16,-2 13 53 15,2 11-30-15,-2 14-44 0,0 17-32 16,1 11 2-16,3 8-1 16,3 5 0-16,2 1 2 15,12-4-2-15,7-8-5 0,5-10-35 16,4-10-73-16,2-12-42 15,-1-9-104-15,0-10-131 16</inkml:trace>
  <inkml:trace contextRef="#ctx0" brushRef="#br0" timeOffset="63164.5109">19692 15333 603 0,'3'-20'210'0,"-8"1"-79"15,-1 5-2-15,-3 2-18 0,-2 5-60 16,-4 7-21-16,-3 5-8 16,-3 6-16-16,-1 4-3 15,1 5-2-15,4 1 0 0,5 0-2 16,10-1-1-16,4-1 1 15,12-3-2-15,5-4-1 16,8-6 4-16,2-6-14 16,2-1-8-16,-1-8-1 0,-3-3 15 15,-5 1 4-15,-7 0 5 16,-6 3 1-16,-4 2 17 15,-4 2 63-15,1 1 28 0,-4 3-51 16,2-1-34-16,0 2-25 16,0 4-8-16,2 0 7 15,3 1 0-15,3 3-1 0,-1-6-3 16,6-1-28-16,2-3-25 15,-1-7 14-15,0-8-9 16,-1-7 1-16,-2-8 13 0,-4-7 4 16,-3-2 18-16,-4-4 9 15,-2 1 6-15,-3 7 5 16,0 9 38-16,-1 8 40 15,3 8 6-15,-1 10-32 0,2 9-31 16,-4 11-32-16,0 14 10 16,0 8-2-16,0 6 4 15,1 4-4-15,3-1 2 0,5-5-3 16,7-10-3-16,2-9 3 15,6-8-26-15,0-14-37 16,3-4-12-16,-2-17 7 0,2-3 28 16,0-7 19-16,-1-4 16 15,-3 1 4-15,0 3 3 16,-3 2 0-16,-3 6 7 0,1 7 17 15,-3 6 13-15,-2 4-6 16,3 2-9-16,-3 8-13 16,2 4 0-16,0 1-1 15,3 3-5-15,-1-1-4 0,1-2 1 16,0-5-2-16,-1-3-2 15,2-6-1-15,-2-5-2 16,1-7 5-16,0-5 2 0,-2-3 0 16,0-2 0-16,-4 2 0 15,-4 2 2-15,0 2 35 16,-1 5 45-16,-2 5-2 0,-1 2-18 15,0 5-15-15,1 5-35 16,1 8-18-16,0 3 2 16,1 8 3-16,0 1-1 15,5 1-1-15,2-2 2 0,1-7-3 16,2-5-6-16,0-8-80 15,-4-9-66-15,-3-13-103 16,-4-8-460-16</inkml:trace>
  <inkml:trace contextRef="#ctx0" brushRef="#br0" timeOffset="63336.1112">20022 15008 1047 0,'-15'-2'127'0,"7"1"-16"15,6-3-36-15,8 1-68 16,10-2-12-16,7-1 7 15,8 0-1-15,6-2-8 16,3-3-96-16,-2-2-176 0,-4-3-573 16</inkml:trace>
  <inkml:trace contextRef="#ctx0" brushRef="#br0" timeOffset="64006.9124">20602 15138 676 0,'-4'-3'107'0,"2"-1"-14"16,0 2-42-16,4 4-41 16,1 7 1-16,2 7 26 15,-1 7 21-15,0 4-7 16,0 4-4-16,1 1-19 0,-3-5-19 15,1-4-5-15,-1-8-3 16,0-5-2-16,-2-5 3 16,2-5-1-16,-1-5 8 0,0-12-3 15,2-4-6-15,2-9 6 16,5-6 0-16,2-2-2 15,1 2-1-15,0 4-3 0,-1 10 3 16,-1 4 18-16,-4 11 18 16,3 5-7-16,-2 8-3 15,1 8-9-15,3 6-4 16,3 7-5-16,-1 1-5 0,4 0-4 15,-1-3-1-15,-1-7-2 16,1-5 2-16,-2-10-6 16,-1-3-11-16,-1-11-5 0,-3-9 3 15,-1-4 3-15,-1-7 9 16,-3-2 7-16,-3-1 1 15,-1 1 3-15,-1 4 12 0,-4 4 31 16,1 8 8-16,-1 5 11 16,2 6-10-16,1 5-34 15,-1 2-20-15,2 5-14 16,4 8 6-16,1 4-8 0,2 2-74 15,0-2-97-15,0-3-171 16</inkml:trace>
  <inkml:trace contextRef="#ctx0" brushRef="#br0" timeOffset="64693.3136">20992 15099 1069 0,'-7'1'69'15,"5"4"3"-15,3 1-65 0,3 0-1 16,3 0-4-16,2 0 0 15,1-4 7-15,0-3-4 16,1-2-3-16,-3-7-1 16,-2-3 2-16,-2-4-1 0,-3-2-1 15,-1-1 1-15,-3 2-1 16,-2 2 3-16,-1 5 38 15,1 4 22-15,1 6-19 0,0 6-26 16,3 8-29-16,0 9 10 16,5 2-1-16,3 2 1 15,7 1-1-15,3-6 1 16,6-4-2-16,0-9-1 0,1-8-7 15,-2-2-31-15,-2-9 17 16,-5-7 17-16,-5-4 7 16,-5-2 0-16,-2-1 2 0,-2 1 8 15,-1 2 18-15,-2 7 13 16,0 3 2-16,1 6 10 15,1 4-19-15,1 6-39 0,-1 9-7 16,1 3 11-16,4 3 2 16,2 3-2-16,3 0 2 15,0 0 0-15,2-6-4 0,2-5-1 16,-2-6-19-16,-2-5-16 15,1-6 9-15,-3-5 25 16,-2-7 2-16,1-2 6 16,-3-2-4-16,0 0 5 0,-2-1 10 15,1 5 19-15,-3 5 18 16,2 3 0-16,-3 4-2 15,0 4-12-15,1 0-24 0,-2 2-13 16,1 4 0-16,-1 0-7 16,1 0 8-16,-1-1-3 15,0 1 3-15,2-3-1 0,0 0 1 16,0 0 0-16,1-3-5 15,1-1 2-15,5-4-4 16,2-2-10-16,4-1 2 16,5-2 8-16,2 2 1 0,4 2-2 15,2 0-7-15,4 3-29 16,-1-4-44-16,0-2-90 15,2-5-269-15</inkml:trace>
  <inkml:trace contextRef="#ctx0" brushRef="#br0" timeOffset="65332.9147">21873 14847 816 0,'-8'-21'116'0,"3"4"13"0,2 8-4 15,5 8-62-15,-1 5-51 16,1 13-12-16,0 8 16 16,2 10 23-16,-4 7 2 15,0 6-18-15,0 0-12 0,0-1-7 16,0-7-3-16,-2-9-1 15,2-7-2-15,0-11 3 16,0-5 0-16,-2-7-1 0,0-8 8 16,4-8-4-16,-2-8-9 15,4-6-5-15,5-9-1 16,4-8 1-16,2-4-11 0,3-1-14 15,2 4-7-15,-1 3 19 16,1 9 20-16,-3 8 3 16,0 12 2-16,-3 7 4 15,0 8-1-15,0 0 3 0,-2 11-4 16,-2 3 3-16,-3 6-5 15,-2 2 2-15,-5 3 0 16,-4 0-2-16,-6 0 2 0,-2-1 1 16,0-4-5-16,1-2 0 15,3-5-12-15,3-4-83 16,6-5-88-16,5-4-29 0,8-5-107 15</inkml:trace>
  <inkml:trace contextRef="#ctx0" brushRef="#br0" timeOffset="66066.116">22261 14841 219 0,'10'-19'454'16,"-7"0"-237"-16,-3 5-34 15,-3 3-9-15,-2 3-71 16,-4 4-51-16,-2 6-16 0,-3 3-31 16,0 8-5-16,1 1 0 15,1 6-1-15,7 0-1 16,3 0 0-16,7-2 0 0,7-4-1 15,5-4-4-15,4-5-13 16,5-7 0-16,-1-6-1 16,-1-6 11-16,-2-4 6 0,-3-4 4 15,-6 1 1-15,-6-1 0 16,-3 5 2-16,-4 2 12 15,0 7 21-15,-1 3 5 0,-2 3-10 16,-2 8-20-16,0 6-23 16,-1 6 12-16,1 3 0 15,2 4-1-15,4-1 0 16,-1 0-1-16,4-2 1 0,4 0 0 15,0 0 2-15,-1-1-2 16,0 4 1-16,-3-1 1 16,-3 6-1-16,-2 0 2 0,-3 1-3 15,-4-1 2-15,-5 1-1 16,-3-5 2-16,0-5-4 15,0-4 3-15,2-9-2 0,1-5-3 16,5-4-13-16,5-11-2 16,3-9-1-16,7-6-19 15,8-6 29-15,8-9 7 16,5-6 3-16,7-2-1 0,2 0 1 15,0 4-1-15,-5 4-1 16,-4 9 1-16,-8 11 4 16,-8 6 13-16,-5 8 31 0,-3 5-1 15,-3 2-19-15,-1 1-23 16,0-2-6-16,1 3-4 15,-1 0 5-15,1 0-1 0,1 0 2 16,-2-1 1-16,2-1-3 16,-1-1 1-16,1-2 3 15,0-3-4-15,-2-1 1 16,3 1 1-16,-3 1 0 0,0 1 2 15,0 3 0-15,-3 0 1 16,2 6-1-16,-5 5-6 16,-4 7 3-16,4 3 0 0,-1 4 3 15,3 0-6-15,4 2 3 16,6-4 1-16,7-2 1 15,4-5-3-15,5-5 2 0,6-7-13 16,-1-4-91-16,1-9-161 16,-1-12-285-16</inkml:trace>
  <inkml:trace contextRef="#ctx0" brushRef="#br0" timeOffset="66393.7166">22907 14593 982 0,'0'2'148'15,"4"3"-100"-15,4 6-45 0,3 8 8 16,1 3 18-16,0 6 28 16,0 1-14-16,-1 1-11 15,-3 1-14-15,-1-2-12 0,-3-6-5 16,-3-5 2-16,0-6-3 15,-5-6 1-15,-3-5 5 16,-3-6-1-16,-1-6-3 16,-1-4-2-16,5-4 2 0,3-4-1 15,1-4 1-15,10 0-1 16,7-1-2-16,4 4-1 15,4 2-13-15,3 7-14 0,1 6 1 16,-3 7-20-16,2 2-24 16,-3 7-58-16,-1 1-89 15,-1-1-154-15</inkml:trace>
  <inkml:trace contextRef="#ctx0" brushRef="#br0" timeOffset="67610.5187">23283 14650 459 0,'6'-11'347'0,"-2"-2"-187"0,-2 0-40 15,0 1-39-15,0 1-23 16,-4 3-13-16,-5 3-8 15,-5 4-27-15,-4 3-9 0,-3 3-3 16,-2 9 3-16,1 1 0 16,5 5-4-16,6-2 3 15,9 2-1-15,3-4-1 0,11-3 1 16,5-1 2-16,5-7 0 15,2-3 2-15,-1-4 0 16,1-5 2-16,-5-5-4 16,-1-3 2-16,-5-4 1 0,-3-1-2 15,-4-2 0-15,-4 4 5 16,-2 3 19-16,0 4 13 15,-2 6-1-15,0 5-23 0,-2 4-29 16,2 6 9-16,0 3 6 16,2 0-3-16,-2 0 3 15,7-2-2-15,1-2-1 0,1-2 2 16,4-4-3-16,2-1-5 15,1-4 2-15,1-4 4 16,1-3 2-16,2-2 0 16,-4 0 2-16,-2 0-1 0,-2 3 0 15,-5 1-1-15,-3 3 2 16,-2 3 0-16,0 0 0 15,-1 3-8-15,1 0 1 0,0 0 5 16,-1 2-1-16,1 0 1 16,1-1 0-16,2-3 0 15,3 0 0-15,1-2 2 0,5-5 3 16,0-4-9-16,4 0 0 15,-2-2-2-15,0-1-3 16,-1 2 5-16,-1 2 2 0,-4 2 3 16,-2 3-2-16,-2 3 3 15,-2 1-2-15,-2 2-1 16,0 4-12-16,0-1 7 15,0 4 3-15,-1-2 5 0,1 1 0 16,2-2-4-16,0-1 3 16,2-1 2-16,4-2 0 15,2-3 1-15,0-4 3 0,1-5-4 16,2-3-1-16,-2-2 2 15,-3-2-5-15,-1-2 4 16,-3 0 1-16,0 4 8 0,-5 2 1 16,1 4 5-16,-1 4 0 15,-1 6 0-15,-3 2-17 16,-4 10-13-16,-1 6 13 0,0 7 0 15,-1 6 0-15,2 5 0 16,5 1-1-16,2-3 0 16,5-1 1-16,5-8-5 15,4-6-16-15,4-9-29 0,2-8 6 16,0-3 16-16,2-9 14 15,0-6 9-15,0-3 4 16,-3-4 1-16,-2 0-1 0,-3 1 3 16,-5 1-1-16,-2 5 19 15,-3 6 31-15,-4 2-8 16,0 6-18-16,-4 1-15 0,-3 4-13 15,-3 4-2-15,-1 3 7 16,1 3-3-16,1 1-1 16,4 1-1-16,3 1 1 15,3-3-2-15,6-1 1 0,8-2 3 16,8-1-6-16,6-5 6 15,2-3-4-15,3 1 4 16,1-4-2-16,-2-5 1 0,-4-5 1 16,-2-3 2-16,-3-5-2 15,-4-1 1-15,1-4 0 16,-4 1-1-16,-2-1-1 0,-4 6 0 15,-1 1 2-15,-4 8 0 16,-3 2 5-16,-2 3-2 16,1 4-1-16,-1-2 0 0,-2 6-7 15,-3 3-2-15,-2 4 6 16,-1 4 1-16,-2 5-1 15,-1 2-1-15,3 4 1 16,0 0 0-16,0 2 2 0,0 0-2 16,-2 0 0-16,1-1-3 15,-3 0 2-15,-3-2 0 16,-6-2-1-16,-4 3-1 0,-7-3-23 15,-7 1-89-15,-5-7-105 16,-5-2-102-16</inkml:trace>
  <inkml:trace contextRef="#ctx0" brushRef="#br0" timeOffset="68827.3209">16497 17633 894 0,'-16'5'49'0,"1"1"-18"16,4-2-13-16,3 3 54 16,4-3 8-16,4-1-34 0,5-1-34 15,10-4-12-15,8-3 5 16,10-9 9-16,5-5 6 15,7-3-7-15,1-3-5 0,0 3-5 16,-6 2-4-16,-6 5 0 16,-8 7-5-16,-8 3-18 15,-9 5-66-15,-7 3-58 0,-7 5-36 16,-8 1-90-16</inkml:trace>
  <inkml:trace contextRef="#ctx0" brushRef="#br0" timeOffset="69264.1216">17243 17014 963 0,'-26'7'32'16,"-1"6"-12"-16,-2 7 32 15,2 4 12-15,4 3-31 0,4 0 4 16,3-2-5-16,10-4-17 16,8-5-12-16,8-5-5 15,12-6 1-15,8-1 0 0,4-3-1 16,0 1-1-16,1-1-1 15,-7 4-3-15,-7 5 0 16,-8 5 3-16,-10 7 4 0,-5 3 3 16,-9 4 0-16,-6 0 7 15,-3 0 8-15,-2-5 10 16,0-2 0-16,3-6-19 0,3-3-5 15,4-8-2-15,8-3-4 16,4-2-11-16,6-14-100 16,6-6-197-16,5-9-275 15</inkml:trace>
  <inkml:trace contextRef="#ctx0" brushRef="#br0" timeOffset="70262.5234">17338 17274 1083 0,'-2'6'0'0,"2"-1"1"15,5-2-1-15,5-4 4 16,1-1-1-16,3-7 13 16,1-5 2-16,0-1-3 15,2-2-6-15,-3-1 0 0,-2-2 1 16,-4-3-2-16,-2 0 3 15,-4-1-2-15,-2 1-1 16,-4 4 3-16,-2 2 17 0,-4 9 13 16,-1 6-5-16,-3 12-13 15,3 9-21-15,-2 4-2 16,3 5-1-16,2 1 5 0,6-1-5 15,5-6 1-15,9-4-3 16,6-7 1-16,4-7 1 16,5-4-2-16,2-6-5 0,-1-7-15 15,-2-3-13-15,-3-5 8 16,-4 0 14-16,-7-2 12 15,-4 0 4-15,-4 4 2 16,-3 1 30-16,1 7 33 0,-3 3-4 16,0 7-1-16,1 3-31 15,2 5-28-15,-2 6-5 16,6 5 1-16,1 1 0 0,4 0 1 15,3-4-1-15,2-5-9 16,0-6-38-16,1-5-40 16,-1-10-22-16,-2-7 21 0,-2-6 0 15,-4-3 49-15,-4-1 35 16,-1 3 6-16,-3 1 27 15,2 9 82-15,-3 4 31 0,0 4-32 16,1 4-19-16,0 2-54 16,4 3-34-16,3 1 0 15,3 6 2-15,4 1 2 16,7 1-3-16,2-1-4 0,5-2 0 15,5-6-29-15,1-2-82 16,-2-6-67-16,-1-8-53 16,-5-7-28-16,-3-2-55 0,-7 1-96 15,-3-1 452-15,-5 2-8 16,-5 3 67-16,-2 5 313 15,-2 3-87-15,-5 2-170 0,-3 4 1 16,1 3-51-16,-1 1-63 16,-2 5-20-16,-3 8-2 15,0 3-4-15,-3 5-8 16,1 4-7-16,1 4-1 0,3 0-4 15,3-1 3-15,3-3-4 16,5-1-11-16,2-11-11 16,6-2-19-16,6-10 6 0,3-5 17 15,3-9 6-15,2-9 15 16,0-3-5-16,-1-6 6 16,-2-3-1-16,-2-1 10 0,-6-1-2 15,-2-1 11-15,-4-2 18 16,-3 0-19-16,-1-1-5 15,-1 4 0-15,-5 5-3 16,-3 5 8-16,3 11 22 0,-1 10-2 16,-2 8-17-16,0 16-16 15,0 12-5-15,4 5-2 16,2 7 1-16,5 0 4 0,6 0-1 15,8-6-2-15,6-4-1 16,8-9 0-16,2-9-11 16,3-8-64-16,-3-9-127 0,-2-13-188 15</inkml:trace>
  <inkml:trace contextRef="#ctx0" brushRef="#br0" timeOffset="72228.1269">18527 16706 759 0,'0'-10'91'15,"4"0"-11"-15,3 1-15 16,3 3 0-16,4 5 5 16,3 2-16-16,0 3-8 0,0 9-19 15,0 5-9-15,0 3-3 16,-2 3-5-16,-2-1-6 15,-3-2-2-15,-5 0-1 0,-3-5-2 16,-2-4 2-16,-2-5 0 16,-5-5 3-16,-2-4 0 15,0-5-4-15,2-11-3 16,0-6-2-16,3-5-2 0,4-6 1 15,4 3-5-15,7-1 6 16,2 6 3-16,0 7 6 16,2 5 5-16,-3 7 6 0,0 6 12 15,-3 3 2-15,0 6 0 16,1 4 0-16,1 3-12 15,1 3-9-15,2-2-7 0,0-2-1 16,2-6-1-16,-1-3-2 16,-1-3-33-16,0-6-33 15,-2-8-15-15,-4-5 2 16,-2-3 32-16,-1-4 32 0,-3 3 5 15,-1 0 10-15,0 7 6 16,-1 3 41-16,2 5 62 16,-1 4 0-16,-1 3-59 0,4 1-33 15,2 8 10-15,3 1 7 16,3 2-8-16,5 3-17 15,1-2-5-15,2-1-1 0,0-4-4 16,2-5-44-16,-1-5-53 16,-1-1-31-16,-4-8-13 15,-3-5 6-15,-3-3 19 0,-5 0 11 16,-1-2 51-16,-4 3 62 15,0 0 61-15,-4 5 104 16,0 4-16-16,1 3 5 16,0 2-29-16,0 3-45 0,2 0-33 15,0 3-34-15,-1 4-17 16,2 2 4-16,0 1 0 15,-2 1-5-15,2-1 3 0,2-1-5 16,0-2 5-16,-1-3-4 16,-1-1-3-16,-1-1-7 15,-1-1 5-15,0-3 3 0,-3-2-24 16,-2 2 5-16,0-1 15 15,-1 1 6-15,1 1 3 16,2 0 2-16,3 3 1 0,0 3-4 16,2 1-4-16,2 1 1 15,3 1 5-15,6 1-2 16,2-6 2-16,8-1 0 15,0-3 1-15,5-2 1 0,-2-5-3 16,-1-1 3-16,-4 1-3 16,-5 1-3-16,-6 3 5 15,-2 3-1-15,-6 0 3 0,2 2 45 16,-1-1 0-16,0 2-34 15,-1 1-13-15,0 2-3 16,0 3 3-16,0 0-1 0,0 2-2 16,1-1 2-16,-1-2-3 15,2-3-2-15,2-1-11 16,2-4-34-16,2-3-4 15,2-5 9-15,4-6-9 0,0-2-1 16,1-2 21-16,-1 1 22 16,-2-1 8-16,-2 4 1 15,-4 0 4-15,-5 3 24 0,2 3 52 16,-2 4 12-16,-3 0-12 15,0 5-21-15,1-1-22 16,-1 4-22-16,1 5-13 0,1 1-7 16,1 3 2-16,2 2 3 15,5 0-2-15,6-2-2 16,5-2-5-16,2-1-11 0,3-2-17 15,0-1-8-15,-2-1-2 16,-3 0 25-16,-6 2 15 16,-5 0 2-16,-3 2 6 15,-5 0 3-15,-1 1 13 0,-2 3 10 16,-3 1-4-16,-2-2-6 15,1 0-10-15,1-1-3 16,1-4-2-16,2-1-1 0,2-4 1 16,-1-1-2-16,4-4-8 15,-1-6-16-15,5-6-9 16,1-4 4-16,1-3 3 0,1-1-28 15,0 2 12-15,-2 3 37 16,0 1 8-16,-3 6 5 16,-2 3 21-16,-2 2 20 0,3 3-8 15,-3 0-6-15,0 4-3 16,0-2-11-16,0 2-10 15,0 0-7-15,0 0-5 16,0 2 1-16,2-2 0 0,-1 2 1 16,1-2-1-16,-1 2 0 15,1-1 2-15,0 0-1 16,1-1-1-16,-1 0 2 0,1 0 0 15,-1-1-1-15,0 0 1 16,0 0 1-16,0 0-1 16,-1-1 1-16,0 2-1 0,-1-2 1 15,2 2 0-15,-1-1 0 16,-1 0 4-16,0-1 7 15,0 2-3-15,0-1-4 16,-1 1-2-16,1 0-3 0,0 1 0 16,0-3-1-16,0 2-1 15,0 0 1-15,0 0 0 16,0 0 0-16,0 0 0 0,0 1 1 15,0-2-1-15,0 1 0 16,-2 1 0-16,4 0-2 16,-2-1-4-16,0 0-28 0,0 2-28 15,1 0-32-15,-1-2-46 16,-1 2-119-16,1-5-174 15</inkml:trace>
  <inkml:trace contextRef="#ctx0" brushRef="#br0" timeOffset="72664.9276">19740 15970 1075 0,'-13'-19'75'0,"7"10"-7"16,4 9-16-16,5 11-44 16,4 10-18-16,1 12 15 15,3 11 6-15,0 8-4 16,0 4-2-16,1-2-5 0,1-4 0 15,-2-9-1-15,-1-8-5 16,-3-10-66-16,-3-12-82 16,-6-11-108-16,-3-6-324 0</inkml:trace>
  <inkml:trace contextRef="#ctx0" brushRef="#br0" timeOffset="73023.7282">19761 16198 860 0,'1'-2'50'15,"6"1"-37"-15,6-1-9 16,4 0 24-16,6 0 10 0,2-4-12 15,3-2 3-15,-2 1 13 16,-4-1 9-16,-5 2-15 16,-4 1 2-16,-5 1-4 0,-6 4-4 15,-1 2 9-15,-1 3 9 16,1 5-32-16,0 6 4 15,3 2-3-15,4 1-14 0,4-2-2 16,2-4 0-16,5-6 0 16,1-5 0-16,-1-2 3 15,1-9-2-15,-6-6-7 16,-6-6-4-16,-5-3 7 0,-4-2 0 15,-10-2 2-15,-7 4-3 16,-5 0 2-16,-1 7-1 16,0 7 8-16,3 4 9 0,7 6 3 15,6 3-12-15,8 8-11 16,11 2-11-16,10-1-14 15,6-3-201-15,7-4-343 0</inkml:trace>
  <inkml:trace contextRef="#ctx0" brushRef="#br0" timeOffset="73476.129">20575 15725 880 0,'-13'-5'101'0,"2"3"-12"0,4 2-4 16,4 7-44-16,1 7-41 15,1 8 3-15,-1 10 5 16,1 7 29-16,0 3-5 16,1-2-2-16,2-3-12 0,1-6-9 15,2-7-7-15,-2-6-1 16,1-7 0-16,-2-6-2 15,1-4-1-15,-1-4 5 0,3-11 6 16,0-9-8-16,4-4 2 16,0-8-2-16,4-1-2 15,2 0 2-15,-2 5-1 0,0 6-2 16,-2 7 3-16,-1 9 6 15,-1 7 9-15,-2 7 4 16,0 8-5-16,1 3-2 0,2 5-7 16,3 3-5-16,3-3 1 15,3 2-7-15,2-8-43 16,-1-8-92-16,0-6-129 15,-2-7-227-15</inkml:trace>
  <inkml:trace contextRef="#ctx0" brushRef="#br0" timeOffset="75004.9317">20916 15749 969 0,'-3'-2'95'0,"-1"1"-38"16,2 4 7-16,1 4-60 0,3 1 2 16,-1 2 6-16,4 4-1 15,1-5-8-15,2-2-3 16,2-3 1-16,3-3-1 15,-2-4-6-15,0-6-26 0,-2-5-8 16,-1-2 7-16,-3-2 17 16,-2 1 13-16,-3 2 4 15,0 3 9-15,0 4 50 0,-2 3 19 16,2 4-9-16,1 3-41 15,0 9-33-15,1 6 7 16,2 8 7-16,2 9 1 0,0 6 2 16,1 7 5-16,2 1-9 15,0 0-8-15,1-4 1 16,-4-7-4-16,-1-7 2 0,-2-8-4 15,-1-8 3-15,-5-6-1 16,-4-6-5-16,0-4-19 16,-3-5-19-16,0-7 4 15,3-5 6-15,2-6 11 0,4-3 10 16,1-5 4-16,6-1 5 15,6-4 4-15,3 2 0 16,3 1-1-16,3 4 3 0,1 3 0 16,-1 5 5-16,-2 4 0 15,-3 3 1-15,-3 2 7 16,-4 2 2-16,-2 1 2 0,-5 0 0 15,-1 2-3-15,-1 0 5 16,0 0-3-16,0 1-5 16,-2 2-4-16,1 3-1 0,-2-1-1 15,2 2 0-15,1 0-2 16,-2 2 0-16,1-2-2 15,1 1 0-15,0 1 1 16,0 0-4-16,0 0 4 0,0-1-3 16,1 0 1-16,1 1-1 15,-2-2 4-15,0 0-3 16,1 2-2-16,1-3 3 0,-2 1-1 15,1 1 0-15,-1-1 0 16,0 1-1-16,2 0 1 16,-1 0-3-16,-1-1 1 0,4-1 1 15,0 0 0-15,1-2 2 16,-2 0-2-16,1-1 1 15,-2-2 0-15,0 2 0 16,1 2 0-16,-2-1-3 0,1 3 2 16,-1 0 1-16,1 1-1 15,-1 0-2-15,0 0 1 16,0 0 1-16,1 1 0 0,-2-2 3 15,0 2-2-15,1-2-1 16,-1 0 3-16,0 1-1 16,0-1-3-16,0 0 3 0,0 2-1 15,-1-2 0-15,1 1 1 16,0 0 0-16,0 1-2 15,0 0 0-15,0 0-1 0,0 0 0 16,0 0 1-16,0-1 0 16,0 1 0-16,0 0 2 15,0 0-1-15,0-1 0 16,0 0-2-16,0 0 1 0,0 1 3 15,-3 0-4-15,2 0 0 16,1 0 3-16,0 1-2 16,-1-1-2-16,-1 0 3 0,1-1-3 15,-1 1 2-15,0 0 2 16,0 0-4-16,0-1 2 15,1 0 1-15,1 1-2 16,0-1 2-16,0 0 0 0,-3-1-1 16,3 0-1-16,0-3 4 15,2-3-3-15,-2-3 0 16,1-3 0-16,-1-2 0 0,1 2-1 15,-1 2 2-15,0 2-1 16,-1 3 1-16,1 5-2 16,-3 2 4-16,2 14-3 0,-6 11-17 15,-3 11 19-15,3 9 6 16,-1 9 8-16,1-1-5 15,6-1-9-15,2-7 0 16,4-10-1-16,5-7-2 0,0-9-1 16,0-7 2-16,0-6-3 15,0-8-2-15,1-6-4 16,0-8-7-16,-1-7 0 0,3-3 4 15,-2-1-6-15,-1 0-4 16,-2 8 15-16,-1 2 6 16,-4 6 4-16,-1 6 9 0,0 3 22 15,-2 5-23-15,0 4-15 16,3 4 4-16,2 4 3 15,2 0 0-15,-1 0-2 16,4 0-1-16,1-5 1 0,1-3 0 16,-1-1-1-16,2-6 0 15,0-1-5-15,-1-4 0 16,-1-4-3-16,-1-5 2 0,-2-3-1 15,-3-2 3-15,-3 0-1 16,-2-2 3-16,-3 3 0 16,-6 1 3-16,-1 4 6 0,-1 1 1 15,1 6 1-15,-2 3-4 16,3 3-6-16,2 1 2 15,2 1-4-15,4 6-9 0,0 2-23 16,5-2-91-16,6-3-58 16,4-3-97-16,3-2-140 15</inkml:trace>
  <inkml:trace contextRef="#ctx0" brushRef="#br0" timeOffset="75784.9331">21595 15532 792 0,'0'-8'119'0,"-5"1"-26"15,1 1 9-15,0 2-32 16,1 4-29-16,-1-1-12 15,-3 6-8-15,0 3-14 0,-1 5-4 16,1 5 1-16,2 3 4 16,4 2-1-16,1-2 1 15,4 0-8-15,5-4 2 0,4-3-1 16,1-3 4-16,3-9 0 15,0-2 1-15,1-2-3 16,-2-7 4-16,-3-6-4 16,-3-1 3-16,-3-5-2 0,-2 0 7 15,-5-1 3-15,2 3-1 16,-4 3 17-16,0 4 18 15,-1 6-13-15,2 4-14 0,-1 4-14 16,1 4-13-16,1 5 2 16,0 2 3-16,4 1 2 15,5-1-4-15,3-2 4 0,3-3-3 16,6-5 4-16,0-3-6 15,0-3-8-15,1-7-5 16,-2-3-6-16,-4-2 12 16,-4-2 2-16,-2 0 8 0,-3 1 1 15,-1 2 3-15,-3 4-2 16,-2 2 12-16,-1 4 10 15,1 4 4-15,-1 0-21 0,2 2-13 16,1 4 5-16,2 1 2 16,2 3-1-16,2-1-2 15,3-1 3-15,3-4 0 0,3-4 0 16,0 0-7-16,1-8-2 15,3-4-1-15,-5-2-3 16,-2 0 1-16,-2-2 9 0,-5 1 3 16,-1 2 2-16,-3 1 0 15,-3 3 2-15,0 3 16 16,0 2 9-16,-1 4-10 15,2-1-15-15,-1 2-12 0,1 3 6 16,2 5-1-16,3 2 2 16,3 1 0-16,2 0 1 15,3 1-1-15,3 1 3 0,3-1-4 16,-2 0 4-16,1-1-2 15,-5-2-1-15,-3 0 2 16,-4-2-2-16,-4 0 2 0,-2-3 2 16,-8 0 4-16,-2-3 17 15,-2 0 4-15,-1-1-14 16,0-1-6-16,3 1-6 15,2-1-1-15,2 0-2 0,4 0-2 16,0 0-40-16,3-2-143 16,4-7-166-16,1-4-497 15</inkml:trace>
  <inkml:trace contextRef="#ctx0" brushRef="#br0" timeOffset="78078.1371">16971 18142 994 0,'-6'2'58'0,"2"-2"-47"15,4 0-1-15,2 0 19 0,3-4-18 16,7-4 12-16,6-5 21 16,5-3-9-16,7-3-10 15,0 1-10-15,5 1-9 0,-3 3-4 16,-2 4-2-16,-3 2 0 15,-5 2-1-15,-5 3-4 16,-1 2-25-16,-5 1-76 16,-4 1-40-16,-5 0-33 0,-1-1-61 15</inkml:trace>
  <inkml:trace contextRef="#ctx0" brushRef="#br0" timeOffset="78748.9383">18206 17460 545 0,'3'-15'60'0,"-1"-1"-54"15,3 0-2-15,-1 2 17 0,0 0 51 16,0 1 4-16,-2 1-7 15,-2 4-1-15,0 1-1 16,-1 5-5-16,-8 3 20 0,-3 7-27 16,-7 10-27-16,-6 7 2 15,-6 9 10-15,-3 7 5 16,2-1 2-16,5-4-7 0,5-5-12 15,13-6-13-15,9-7-12 16,16-12-5-16,15-7-1 16,12-9-3-16,9-5 5 15,3 0-9-15,-2 1 1 0,-5 4-1 16,-11 9-9-16,-11 6 0 15,-8 9 11-15,-12 4 8 16,-6 5-1-16,-8 0 1 0,-8 1 2 16,-5-1 2-16,-1-1 0 15,-1-3 2-15,3-5-2 16,5-5-4-16,7-5-1 0,7-4-7 15,2-8-109-15,8-9-158 16,3-10-192-16</inkml:trace>
  <inkml:trace contextRef="#ctx0" brushRef="#br0" timeOffset="79076.5389">18428 17571 1106 0,'-2'0'5'0,"1"2"-8"15,3-4 4-15,4-5 5 16,2-4 2-16,0-3 8 16,1-3 4-16,0-1-8 15,-1-2-7-15,-4 2-2 0,-3 2 0 16,-2 3 1-16,-7 4 4 15,-2 3 33-15,-3 6 6 16,-1 0 2-16,2 12-22 0,0 6 18 16,6 1-35-16,6 3-5 15,4-1-2-15,15-2-5 16,9-9 0-16,13-10-4 0,5-6 1 15,4-12-38-15,0-4-109 16,-4-5-68-16,-9-4-51 16,-10 0-88-16</inkml:trace>
  <inkml:trace contextRef="#ctx0" brushRef="#br0" timeOffset="79388.5394">18735 17247 888 0,'-20'-4'166'16,"3"2"-2"-16,1 6-56 0,4 10-42 16,6 3-35-16,5 7-19 15,3 1-2-15,10 0-7 16,6-3 0-16,8-6-4 0,5-8 2 15,3-7-9-15,1-5-7 16,-2-11-39-16,-4-8-35 16,-7-4-16-16,-8-4 4 15,-10-2 32-15,-5-3 7 0,-7-4 45 16,-6-3 17-16,-2 1 7 15,-3 2 73-15,2 5 52 16,3 7 3-16,3 10-1 0,1 10-42 16,3 11-20-16,3 14-48 15,1 11-22-15,3 9 0 16,3 3-2-16,6 5 3 0,4-2-7 15,5-4 1-15,4-9-39 16,-2-6-88-16,-1-8-50 16,-7-10-114-16,-4-8-236 0</inkml:trace>
  <inkml:trace contextRef="#ctx0" brushRef="#br0" timeOffset="79513.3396">18886 17182 1153 0,'-3'-8'86'16,"2"0"-48"-16,7 1-23 15,9 1-12-15,5-1-3 16,4 3-1-16,3-6-4 0,-1-2-163 15,-1-5-446-15</inkml:trace>
  <inkml:trace contextRef="#ctx0" brushRef="#br0" timeOffset="80293.341">19482 17044 827 0,'-7'-17'48'16,"2"-5"24"-16,0 2-11 16,1 0 11-16,-1 4-8 0,-2 1-35 15,-2 7 2-15,-4 6 14 16,-3 12-18-16,-5 13-17 15,-2 14-3-15,0 9 11 0,4 2 10 16,7-3-10-16,9-4-13 16,7-11-5-16,15-12-2 15,6-12-1-15,8-6-1 16,2-6-6-16,0-9-12 0,-5-8-12 15,-4-5-7-15,-7-3 14 16,-8-1 9-16,-7 2 13 16,-4 3 4-16,-4 5 2 0,-6 9 19 15,-2 11 55-15,1 3-3 16,1 12-21-16,2 5-15 15,7 4-25-15,2 3-6 0,8 2-4 16,10-6 1-16,6-4-3 16,6-9-4-16,3-6-6 15,3-4-47-15,-5-11-42 0,0-9-41 16,-5-5 23-16,-7-5 14 15,-5-2 28-15,-8 1 7 16,-6-2 57-16,-2 8 41 16,-9 2 79-16,-3 8 36 0,-2 6 19 15,-1 5-40-15,1 6-34 16,2 5-33-16,1 7-11 15,5 6-22-15,4 4-18 0,4 3-4 16,6-2 0-16,9-1-3 16,9-6 0-16,7-7-9 15,4-8-57-15,4-9-46 0,-2-8-62 16,-3-9-36-16,-6-4-85 15,-7-6-135-15</inkml:trace>
  <inkml:trace contextRef="#ctx0" brushRef="#br0" timeOffset="80449.3413">19971 16650 823 0,'-7'-21'185'16,"1"5"-43"-16,1 9-28 15,0 6-11-15,1 13-44 0,1 10-58 16,0 10 4-16,2 9 3 16,-2 6-5-16,5 3-4 15,6-4-2-15,5-1 1 0,1-4-32 16,-3-12-84-16,-2-8-106 15,-3-14-159-15</inkml:trace>
  <inkml:trace contextRef="#ctx0" brushRef="#br0" timeOffset="80901.7421">19934 16820 274 0,'1'-6'417'15,"-1"1"-302"-15,1 0-29 16,0-1-31-16,3 2-1 0,3 1-12 15,3 0-1-15,0 1 7 16,4 0-18-16,2 2-8 16,0-3-15-16,-2 3-3 15,0 0-2-15,-2 0-2 0,-4-2 2 16,0 2-2-16,-4-3 3 15,-1 1-1-15,-2 1-1 16,0 1-1-16,2 0 5 0,-3 0-3 16,0 1-4-16,0 6 1 15,0 4 8-15,0 2 23 16,0 3-2-16,2 3-8 0,-1-2 0 15,3 1-13-15,3-2-2 16,-1-4-5-16,5-2-1 16,-4-5-1-16,4-4-3 15,-1-5-18-15,2-5-44 0,-4-7-89 16,-4-5-48-16,-1-5-155 15</inkml:trace>
  <inkml:trace contextRef="#ctx0" brushRef="#br0" timeOffset="81291.7428">20131 16639 914 0,'-6'-5'122'0,"3"4"-31"15,1-1-59-15,2 4-31 16,2 4-1-16,4 0 2 16,4 2-4-16,2 1 3 15,2-2-8-15,2-1-35 0,-1 0-11 16,-3 1 18-16,-1 1 30 15,-2 2 2-15,-5 3 5 16,-2 5 1-16,-1 1 25 0,1 2 43 16,-1 1-5-16,0 0-21 15,2-3-13-15,2-4-13 16,0-3-13-16,1-5-4 0,1-4 3 15,0-2-3-15,-1-6 2 16,1-7-2-16,1-7 5 16,-2-4 7-16,-2-6-1 15,-2-2 6-15,1-1-17 0,-1 5 1 16,-3 3 6-16,2 8 27 15,-1 4 6-15,2 6-19 16,0 4-18-16,4 2-9 0,3 8-2 16,3 4 2-16,4 1-11 15,3 0-73-15,-2 1-75 16,1-4-124-16,-3-3-290 0</inkml:trace>
  <inkml:trace contextRef="#ctx0" brushRef="#br0" timeOffset="81572.5433">20442 16738 1124 0,'-5'5'45'0,"3"0"-25"15,2 1-14-15,2 0-1 16,4-2 9-16,4 1 13 0,1-3-3 16,3-2-15-16,1-2-4 15,-1-6-4-15,1-2-1 16,-4-4 0-16,-4-4 0 0,-3-3 1 15,-3-2 0-15,-5 3 1 16,-4 2-1-16,-2 2 3 16,0 8 65-16,0 4 13 0,2 6-35 15,1 10-28-15,4 7-16 16,3 4-2-16,4 6-1 15,8 1-2-15,9-1 0 16,5-1-2-16,7-9-39 0,2-8-112 16,0-10-149-16,2-8-605 15</inkml:trace>
  <inkml:trace contextRef="#ctx0" brushRef="#br0" timeOffset="82149.7443">21161 16268 1025 0,'-11'0'38'0,"2"9"-12"0,5 15-13 16,1 9 6-16,3 10 26 15,-1 13 6-15,2 7-4 16,1 6-3-16,3 5-11 0,3 2-8 15,0 3-6-15,4-1-11 16,-3-4-5-16,-1-4 0 16,-2-10-3-16,-6-8 0 0,-2-12-1 15,-11-9-1-15,-3-13 4 16,-6-10-2-16,-3-7-8 15,0-6-16-15,-2-13-38 0,3-14-11 16,3-13 28-16,2-10 0 16,8-9-22-16,4-2-24 15,5-1 35-15,4 6 54 16,13 8 7-16,5 10 3 0,7 6 6 15,6 4 10-15,4 3 9 16,1 4 12-16,0 0 9 16,-3 4 5-16,-1 0-10 0,-6-2-21 15,-5 2-10-15,-6-2-8 16,-4-4 3-16,-6-4 3 15,-4-1 0-15,-4 0-8 0,-3 2-5 16,-2 3 16-16,-1 5 25 16,-1 9-9-16,3 7-13 15,1 9-5-15,0 11-6 16,-1 16-12-16,-1 9 5 0,3 12-3 15,0 6 2-15,3 3-3 16,4-5-3-16,8-4 2 16,0-8-6-16,1-8-25 0,0-8-44 15,1-11-44-15,-5-7-80 16,0-10-53-16,0-13-263 15</inkml:trace>
  <inkml:trace contextRef="#ctx0" brushRef="#br0" timeOffset="82867.3455">21504 16427 1045 0,'-2'-4'103'16,"2"3"-51"-16,-3-1-38 16,0 2-8-16,-3-3 44 0,-2 4-31 15,-5 1-12-15,0 4-6 16,-3 3 2-16,2 4 0 15,4 3-1-15,5 3-1 0,3 1 0 16,9-2-3-16,7 0 0 16,7-7-1-16,6-5 3 15,2-5-2-15,-1-4-1 0,-2-7 0 16,-3-4 2-16,-6-2 1 15,-5-2 0-15,-6 1 1 16,-6 0-1-16,0 3 3 0,-1 4 5 16,-4 5 55-16,0 3-4 15,3 2-30-15,0 9-29 16,4 3-1-16,7 4 1 15,3-1-1-15,9-2-1 0,4-3 0 16,6-5-2-16,3-4-10 16,0-5-28-16,0-8-37 15,-7-4-6-15,-5-2 14 0,-8-5 11 16,-8-3 27-16,-3 0 29 15,-6 1 4-15,0 5 15 16,-5 2 82-16,1 6 22 0,2 6-34 16,-2 4-22-16,2 5-41 15,-2 8-18-15,0 6 1 16,-2 4-2-16,2 4-2 15,0 4 0-15,5 2-1 0,0 0 2 16,5-3-2-16,5-3-2 16,1-3-1-16,1-7 3 15,-1-4-2-15,-3-5 1 0,-2-3 1 16,-2-2 0-16,0-1 0 15,0 0 2-15,-2 2 1 16,0-2 0-16,-1 0-2 0,-1-2 0 16,1 1 0-16,-2 0-2 15,-1-1-1-15,0-2 0 16,0-1 0-16,2 2-1 0,-1 1-1 15,2-1-3-15,0-1-11 16,0 1-14-16,0 2-1 16,1-1 5-16,0 1 2 15,0 0-12-15,1-1-1 0,-1 2-11 16,0-1-46-16,1-1-51 15,-1 1-122-15,2-2-106 16</inkml:trace>
  <inkml:trace contextRef="#ctx0" brushRef="#br0" timeOffset="83288.5463">21846 16523 163 0,'4'-2'26'0,"-3"2"-24"15,2-1-1-15,-1 1 1 0,-1 0 1 16,-1-2-1-16,0 1-2 16,-1 0 342-16,-1-3-251 15,0 0-1-15,0-2 0 0,2 1-10 16,0 0 16-16,-3 1 5 15,3 1-1-15,-2 1-33 16,2 5-26-16,0 7-35 0,0 5-3 16,1 10 25-16,-1 13 30 15,0 7 2-15,0 11-14 16,-1 14-19-16,-1 10-2 0,-1 6-6 15,1-2-8-15,-2 3-11 16,-1-5 0-16,-1-7-1 16,-2-13 3-16,-1-14-2 15,-2-8-1-15,-1-15 5 0,0-10-2 16,-2-11 4-16,1-7-1 15,-1-11 4-15,0-9-17 16,1-13 0-16,5-9-2 0,3-10 1 16,3-9 2-16,7-5 0 15,8 2-2-15,4 5 6 16,5 8 2-16,5 11 1 0,6 12-3 15,2 9-4-15,0 7 2 16,3 4-32-16,-5 0-78 16,-5 0-127-16,-9-2-397 15</inkml:trace>
  <inkml:trace contextRef="#ctx0" brushRef="#br0" timeOffset="84130.9478">22459 16379 833 0,'-12'-14'129'0,"-2"1"12"0,-2 1-20 16,0 6-51-16,-4 6-28 15,0 9-18-15,-3 8-17 16,1 10-2-16,1 6-5 0,6-1 3 15,6 1-4-15,9-3 1 16,7-6 1-16,11-8-3 16,8-11-1-16,3-5-3 0,0-8-9 15,0-10-7-15,-3-4-3 16,-4-6 20-16,-6-1 6 15,-7-1-2-15,-3 2 1 16,-3 4 1-16,-2 4 3 0,-1 6 14 16,-2 8 37-16,0 7-1 15,2 8-36-15,0 8-22 16,-3 7 6-16,3 4-1 0,6 0-1 15,2-2 2-15,3-5-6 16,2-6 2-16,2-7 0 16,0-8-2-16,0-5 3 0,-2-8 3 15,1-4-3-15,-4 1 2 16,-1 1-1-16,-4 6 1 15,-1 4 1-15,-2 4 4 16,-1 9 0-16,-1 14-7 0,0 9 15 16,0 12 35-16,1 10-9 15,1 3-13-15,-1 6-12 16,1-1-10-16,2-4-5 0,-2-10-2 15,0-11 0-15,0-10-6 16,-2-11-15-16,0-14-9 16,-4-9 35-16,-1-14-12 0,1-11-7 15,-4-9-40-15,1-12 0 16,4-11 19-16,-2-3 17 15,1-2-2-15,1 3 6 0,2 5 15 16,-1 14 8-16,4 11 20 16,-1 11-3-16,3 8 18 15,4 7-24-15,0 9-18 16,2 0-3-16,3 4 2 0,-1 9 2 15,2 6 1-15,-3 4 2 16,-2 7-5-16,-3 3 3 16,-5 1-2-16,-1 0 3 0,-5-2-4 15,-5-3 2-15,-1-5 0 16,-2-4 1-16,0-7-2 15,2-5-8-15,3-6-82 0,1-6-137 16,4-11-207-16</inkml:trace>
  <inkml:trace contextRef="#ctx0" brushRef="#br0" timeOffset="84567.7485">22747 16363 1154 0,'3'6'53'0,"4"4"-54"16,4 7 5-16,-1 2 0 15,2 5 1-15,0 3 32 0,-3 0 10 16,-1 4-19-16,-3 0-11 16,-3 0-2-16,-2-2-10 15,-5-4-2-15,-4-3-3 0,-2-5 3 16,0-6 2-16,-1-5-3 15,0-6-1-15,1 0-2 16,3-12-4-16,3-5-8 16,2-6-15-16,2-12 3 0,3-2-23 15,4-8 17-15,3-2-19 16,4 2 7-16,-3-1 29 15,5 7 16-15,1 5 2 0,3 7 7 16,1 6 19-16,-1 5 5 16,0 7 3-16,-3 5 2 15,1 2-8-15,-5 6-18 0,0 9-8 16,-3 6-4-16,0 2 1 15,-2 3-2-15,-4 3 1 16,-2-3-4-16,1-2 1 0,-4-2-11 16,0-3-29-16,-3-4-27 15,-1-4-50-15,-2-6-70 16,0-4-129-16</inkml:trace>
  <inkml:trace contextRef="#ctx0" brushRef="#br0" timeOffset="85113.7495">22959 16271 1007 0,'6'9'19'0,"3"3"-10"16,4 4 41-16,1 1 2 0,0 1-7 16,0 0 7-16,-1 0-17 15,-2-2-16-15,-1-5-9 16,-5-2-4-16,-2-2-4 15,-3-4-1-15,0-1 0 0,-3-4 7 16,-5-3-4-16,-2-5-4 16,1-1-5-16,1-4-7 15,2-4-20-15,4-1-38 0,6-3-63 16,7 2-22-16,4-1-11 15,2 4 63-15,3 4 93 16,-1 4 13-16,-1 2 13 0,-2 5 38 16,-2-1 36-16,-4 4 2 15,-1-1-2-15,-2 0 0 16,-3-1 1-16,0 2-7 0,-2 0-18 15,-1 1-14-15,1 0-8 16,-1 5-13-16,0 1-17 16,-1 4-2-16,2 3 0 15,-1 1-6-15,2 0-4 0,0 0-2 16,2-1 0-16,2-4-1 15,1-1-2-15,3-4-2 16,0-5-1-16,2 0 1 0,0-10 0 16,-2-6 3-16,-2-3 2 15,-3-7 0-15,-3-3 1 16,-1 0 0-16,-5 0-1 15,-1 3 2-15,-2 6 0 0,0 7 4 16,2 5 4-16,-1 8-3 16,3 0-9-16,1 12-10 15,1 3 3-15,7 4-25 0,1 2-67 16,5-5-108-16,2-6-141 15</inkml:trace>
  <inkml:trace contextRef="#ctx0" brushRef="#br0" timeOffset="85566.1503">23421 16097 987 0,'-2'-8'144'15,"2"4"-49"-15,-2 4-68 16,4 13-20-16,-2 7 18 16,2 11 46-16,-2 7-10 15,0 9-19-15,1 7-24 0,0 4-13 16,2-2-4-16,-3-2-1 15,1-8-1-15,1-7-1 16,0-15 2-16,0-6 0 0,-2-9-2 16,0-7 0-16,-2-3 9 15,-2-9-2-15,0-8-11 16,-3-3-8-16,0-10 2 0,2-5 3 15,2-6 2-15,1-10-7 16,5-6-6-16,4 1 6 16,5 0-23-16,3 5-13 15,2 9 44-15,2 9 4 0,0 13 2 16,1 6 1-16,0 9 1 15,0 6 2-15,1 1 5 16,-3 9-3-16,2 7 3 0,-4 2-2 16,-3 7 0-16,-4 0-2 15,-6 2-2-15,-4 0-1 16,-7-3 0-16,-7-4 0 0,-5-3 0 15,-2-4 0-15,0-6-1 16,2-2-2-16,4-4-29 16,7-7-79-16,5-8-83 15,6-5-55-15,9-6-354 0</inkml:trace>
  <inkml:trace contextRef="#ctx0" brushRef="#br0" timeOffset="87266.5533">23714 16072 1054 0,'2'2'187'15,"1"7"-121"-15,1 3-59 16,3 5 27-16,0 4 7 0,0 3-14 15,0 1-17-15,1-3-6 16,-1 0-3-16,-2-7-1 16,-2-3-4-16,-3-5-7 0,2-6-32 15,-3-4 0-15,-2-10 18 16,-1-5-53-16,0-6 7 15,0-6 36-15,0-3 31 16,2 0-7-16,2 0-2 0,-3 4 13 16,3 6 5-16,6 7 33 15,4 5 8-15,3 7-31 16,6 2-14-16,6 4 1 0,4 4-2 15,3 2 2-15,-1-1-3 16,1 1 0-16,-1-1 0 16,-5-6-4-16,-5-1-9 0,-7-5 5 15,-5-6 8-15,-7-2 3 16,-2-2 0-16,-6 0 4 15,-4 3 35-15,-2 4 30 16,-2 2-9-16,2 6-17 0,0 7-25 16,1 7-17-16,2 4-1 15,4 3 0-15,3 4-3 16,2-1 0-16,5 0-1 0,3-7 1 15,5-3-3-15,1-5-5 16,2-7-17-16,-3-2-14 16,0-11 6-16,-4-7 20 0,-3-3 13 15,-2-6 0-15,-2 0 1 16,-2 2 0-16,1 4 3 15,-2 4 1-15,1 5 40 0,0 8-4 16,2 4-24-16,-1 2-20 16,6 0 3-16,4 6 2 15,5 0 2-15,4-2-3 16,4-1-2-16,3-3 3 0,-1-4-1 15,-2-6-4-15,-4-7-2 16,-4-8 1-16,-6-3-5 16,-5-5-8-16,-3-5-11 0,-3 0 9 15,0 5 14-15,-5 6 6 16,2 6 1-16,-1 11 5 15,0 10 14-15,-4 11-16 0,0 12 0 16,-2 9-1-16,-1 10-1 16,3 4 4-16,4 0-6 15,5-2-1-15,1-5 0 16,3-9 0-16,1-6-3 0,2-10-20 15,0-10-52-15,3-8-1 16,0-7 62-16,-1-8-50 16,6-9 8-16,-2-4 54 0,-1 2 4 15,0 1 2-15,-4 5-1 16,-2 5 21-16,-1 9 87 15,-1 7-27-15,-1 2-64 0,0 7-15 16,1 3 4-16,3 4 0 16,2 1-4-16,0-3 0 15,1 0-3-15,3-3 1 0,0-4-1 16,1-4 1-16,0-4-1 15,0-4 2-15,1-5-2 16,1-3 0-16,-2-2-1 16,-2 0 1-16,-2 1 1 0,-1 3 1 15,-2 4-1-15,-3 4 1 16,-2 4 19-16,1 0-21 15,1 6-3-15,0 2 6 0,3 3-2 16,1-1-1-16,2 4-1 16,0-5 0-16,1-2-1 15,3-2 3-15,-1-5-3 0,1 0-1 16,0-5 3-16,0-4-3 15,1-5-1-15,-4 1 2 16,-2 2-1-16,-4 0 3 0,1 2-1 16,-4 4 4-16,1 3 15 15,-3 2 16-15,0 3-32 16,2 5-1-16,2 4 4 15,0 0-2-15,2 1 1 0,0 0-5 16,1-2 2-16,-1-3-5 16,0-2 4-16,1-4-1 15,3-3 0-15,0-4 2 0,3-5 0 16,2-4-2-16,0-3 3 15,-1-1-2-15,-4 2 1 16,-2 3-1-16,-3 2 9 0,-1 5 55 16,-4 2-5-16,0 2-38 15,0 1-23-15,0 2 1 16,0 4-4-16,0 2 7 15,0 0-1-15,1-1-2 0,0-1 0 16,-1-1 0-16,-1-4 0 16,0 2 3-16,-1-5 2 15,1-2-4-15,-2 0-5 0,2-3-1 16,0 1 3-16,-2 1 1 15,3 0-1-15,-1 2 1 16,2 0 1-16,-1 1 0 0,3-1 0 16,-2 2-2-16,0-2 4 15,1 0-2-15,-1 1 0 16,-1-1-1-16,3 1 2 0,-3 0 2 15,2 0-3-15,-1 1 1 16,0 1 2-16,1-1-2 16,2 3-3-16,2 4 4 15,1 4-2-15,4 3-1 0,-1 3 1 16,1 1 2-16,1-1 3 15,-2 2-3-15,-2-1 3 16,-3-2-2-16,-2 0 3 0,0 0 1 16,-3 3 2-16,1 3 4 15,-1 4-2-15,2 3-4 16,-2 4-3-16,1 2-2 15,0 0-1-15,1 0-3 0,-2-3 3 16,2 0 1-16,1-2-1 16,-1-4-1-16,3-3 1 15,0-3-1-15,-1-3-1 0,-2-5 0 16,-1-2 1-16,2-3-2 15,-2-2-7-15,-1-2-17 16,-1 1-36-16,-1-7-44 0,-5-8-16 16,-2-13-194-16,-3-11-364 15</inkml:trace>
  <inkml:trace contextRef="#ctx0" brushRef="#br0" timeOffset="87438.1536">24581 15605 1362 0,'10'-21'84'15,"18"11"-82"-15,12 7-5 16,7 2 0-16,4 3 5 0,-1 4-10 16,-7-2-72-16,-12-2-140 15,-7-4-267-15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08:38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10735 6153 367 0,'-10'3'446'0,"3"-1"-394"16,0 2 9-16,2-3-7 15,3-1-19-15,-1 0-17 16,2 0-5-16,-1 0 5 16,2 0 10-16,0 3-1 0,0 4 0 15,0 7-15-15,0 5-2 16,3 6 19-16,2 1-6 15,3 2-16-15,2-3 0 0,1-4 0 16,3-5 0-16,1-6 8 16,3-7 4-16,3-4 4 15,2-12 8-15,4-10 15 0,3-8-1 16,5-9-4-16,1-4-7 15,0-4-6-15,-1 2-4 16,-2 0-7-16,-4 4 10 0,-2 2-9 16,-4 5-11-16,-2 4-1 15,-5 4-6-15,-1 6 1 16,-4 5 1-16,-4 5-2 15,-1 3 1-15,-5 4 2 0,1 1-6 16,0 3 6-16,1-2-6 16,0 0 3-16,4-1 1 15,0 0-3-15,0-1 1 0,0 0-1 16,-3 2-2-16,1 0-7 15,-3 1-11-15,-2 0-26 16,0 1-30-16,-2 0-21 0,0 0-81 16,-3-1-58-16,0-5-86 15</inkml:trace>
  <inkml:trace contextRef="#ctx0" brushRef="#br0" timeOffset="3276.0058">1860 7978 381 0,'39'-31'329'0,"6"-3"-308"16,6-2 30-16,10-5-8 15,8-5 3-15,4-4-29 16,10-6-9-16,7-2-3 16,6-3 1-16,0-2 1 0,4 1-3 15,7 1 3-15,-1 1-5 16,5 1-1-16,-3 0 0 15,3 1-1-15,-2 0-2 0,-1 3 3 16,-9 1-1-16,-6 3 1 16,-3 2-1-16,-8 5 0 15,-6 3 10-15,-5 2 31 0,-3 2 3 16,-5 0-13-16,-5 3-6 15,-5 1-6-15,-7 4-9 16,-3 3-6-16,-7 2-1 0,-5 4-2 16,-4 3 1-16,-5 1-3 15,-2 4 0-15,-6 2 3 16,-2 2-6-16,-3 1 2 15,-3 2-1-15,-1-1-10 0,-3 2-33 16,-2-2-28-16,0 3-20 16,-8 0-36-16,-7 2-121 15</inkml:trace>
  <inkml:trace contextRef="#ctx0" brushRef="#br0" timeOffset="3541.2062">4220 6475 696 0,'-25'3'76'0,"7"1"-21"16,3-2 6-16,6-2 4 15,3 0-14-15,5 0-26 16,1 0-14-16,0 0-15 15,4 0 12-15,3 0-2 0,3-1-4 16,3 1 1-16,3 0-1 16,1 0-1-16,2 5-2 15,-1 1 2-15,-1 1-2 0,0 1 5 16,-3 2-3-16,-1 1 2 15,-3 2 11-15,-1 3 7 16,-3 4 5-16,-3 3-8 0,-3 4-7 16,-1 5-8-16,-6 5-3 15,-1 1-10-15,-3-2-36 16,0-5-135-16,0-11-264 15</inkml:trace>
  <inkml:trace contextRef="#ctx0" brushRef="#br0" timeOffset="5335.2094">689 8756 1011 0,'6'16'50'0,"4"6"-42"15,7 6 22-15,5 6 11 0,2 1-157 16,1-2 117-16,-2-3-2 16,2-5 2-16,-3-12-15 15,-4-7 103-15,-8-8-243 0,-6-13-114 16</inkml:trace>
  <inkml:trace contextRef="#ctx0" brushRef="#br0" timeOffset="5475.6096">579 8512 1194 0,'0'3'9'0,"7"-1"-12"16,12-1-13-16,2-2-54 15,2-10-104-15,-1-8-169 0</inkml:trace>
  <inkml:trace contextRef="#ctx0" brushRef="#br0" timeOffset="5709.61">692 8270 1225 0,'-8'2'103'16,"5"11"-7"-16,4 8-82 15,15 9-14-15,7 5 2 0,7 8-4 16,7 1 1-16,7 4-5 16,5-1-3-16,0-3-18 15,-2-3-41-15,-5-7-103 0,-4-6-10 16,-11-7 45-16,-9-9 64 15,-7-6 62-15,-5-4 12 16,-6-2 0-16,-4 0 52 0,-4-4-44 16,-4-6-8-16,-5-4-1 15,-5-1-78-15,-5-4-310 16</inkml:trace>
  <inkml:trace contextRef="#ctx0" brushRef="#br0" timeOffset="6817.212">870 8652 921 0,'-11'10'114'15,"2"-2"6"-15,4-3-46 0,3 1-55 16,2-4-14-16,6-2-6 15,2 0-2-15,3-8 1 16,2-5-5-16,1-8-11 0,0-4-53 16,-2-4-43-16,0-2 28 15,-5 0 31-15,-3 3 40 16,-2 5 15-16,-2 2 6 15,-2 5 40-15,-2 5 50 0,-2 2 6 16,-1 1-26-16,2 3-23 16,0 2-14-16,1 1-15 15,1-1-13-15,1 2-9 0,1 1-3 16,1 0 1-16,0 0-2 15,0 0-7-15,0 0 2 16,0 0 1-16,0 0-1 0,-2 3 2 16,2 3 1-16,0 4 0 15,0 3-1-15,0 7-6 16,3 3 6-16,5 6-1 15,2 0 6-15,4 2-2 0,1-3 0 16,4-8-4-16,1-4-24 16,-2-8 1-16,-1-8 21 15,-3-5 6-15,-2-9 0 0,-5-7 3 16,-1-5-2-16,-3-7 4 15,-1-5-2-15,-2-5 16 16,0 0 1-16,0 3 2 0,0 4 5 16,0 5 12-16,3 6-1 15,4 8-12-15,2 7-6 16,4 4-10-16,4 4 0 15,6 4-3-15,2 9-3 0,2 3-3 16,0 1 2-16,-4 3-3 16,-6-6-18-16,-4-3-21 15,-8-5 18-15,-5-4 22 0,-8-10 8 16,-7-5-3-16,-3-8 1 15,-1-7 17-15,2-3 6 16,2-1-16-16,6-2-7 0,7 1-2 16,2 1-2-16,10 5-1 15,3 3 0-15,3 4-1 16,0 4-1-16,0 5-16 15,-2 4-45-15,-5 5-41 0,-5 4-42 16,-4 0 18-16,-2 5 68 16,-11 3 43-16,-4 2 22 15,-2 0 41-15,-2 0 51 0,2-3 42 16,3 1-25-16,3-4-37 15,7 2-33-15,4 1-16 16,3 5-23-16,9 1-7 0,7 1 2 16,4 5-3-16,5-3 1 15,4-3-7-15,0-5-25 16,-1-6-55-16,-3-2-22 0,-8-8 22 15,-4-7 72-15,-9-5 20 16,-5-4-1-16,-2-2 7 16,-10 1 43-16,0-2 12 15,-3 2-6-15,2 3-10 0,2 6 3 16,3 5 14-16,3 3 5 15,5 8-29-15,2 0-34 16,8 5-10-16,4 5 3 0,5 1 4 16,1 2-9-16,3-3-1 15,-4-2-44-15,0-6-46 16,-5-2-19-16,-6-9 18 0,-5-8 45 15,-3-5 31-15,-10-2 14 16,-3-4 8-16,-7-2 16 16,-3-3 45-16,-3-2-5 15,2-1-37-15,3 3-15 0,3 6 29 16,5 4 43-16,4 8-2 15,7 8-12-15,2 7-38 16,4 6-22-16,6 12-2 0,4 9 2 16,4 11 1-16,2 5-8 15,2 3-48-15,-3-5-123 16,-4-9-163-16,-4-12-243 0</inkml:trace>
  <inkml:trace contextRef="#ctx0" brushRef="#br0" timeOffset="7722.0136">1358 7722 1122 0,'-3'-15'169'0,"3"-1"-63"15,3 1-69-15,8 0-26 16,3-1-3-16,3 1-4 0,2 1-3 16,1 4-2-16,-2 3 1 15,-1 4-2-15,0 3 1 16,-3 0-6-16,-3 9-2 0,-2 6 5 15,-1 4 2-15,-4 2 7 16,1 2-4-16,0 0 3 16,0-3-2-16,2-5-4 0,-2-5 2 15,1-4-11-15,-2-4-62 16,-1-3-36-16,0-11-42 15,-3-6 53-15,-7-4-47 0,-4-11-106 16,-4-3-51-16,-1-3 125 16,-3-1 141-16,1 1-17 15,1 5 81-15,4 7 160 16,5 6-165-16,1 9 594 0,3 5-481 15,2 7-14-15,2 0-87 16,7 7-38-16,2 4 5 16,3 1-28-16,0 2-41 0,2-3-6 15,-3-1 7-15,-1-3 30 16,-1-2 35-16,-2-2 7 15,0 1 9-15,-1 2 24 0,4 0 0 16,1 3-1-16,-2 0 1 16,6 2-18-16,-2 0-16 15,1-1-3-15,0-5-2 16,-1-3-5-16,1-2-12 0,-3-7-5 15,0-7 8-15,-2-1 12 16,-6-6-2-16,-4 0 4 16,-1-1 1-16,-8 0 6 0,-2 3 11 15,-7 2-8-15,2 3 2 16,-3 1 18-16,4 4 15 15,3 3 22-15,1 3-4 0,6 0-16 16,2 2-25-16,4 0-15 16,5 0-10-16,5-1-1 15,4-2 2-15,0-2 3 0,6-2-5 16,-2-2 3-16,1 1-1 15,0 1 0-15,-3 5-13 16,0 3 6-16,-2 5 8 16,-2 8 1-16,2 3 2 0,-7 4 1 15,0 1 0-15,-4-4 0 16,-1-1 0-16,0-6 0 15,-2-4 0-15,0-4-3 0,-1-3 3 16,0-10 4-16,-1-9 5 16,-1-9-8-16,3-8-3 15,0-9 2-15,0-4-4 0,7 1 2 16,0 7 9-16,4 7 35 15,4 9 21-15,-1 9-7 16,1 10-24-16,2 6-18 0,2 2-6 16,1 8-4-16,1 5-6 15,1 1-2-15,-2 0-5 16,-1 0-33-16,-2-6-40 15,-1-9-18-15,0-9-14 0,2-15 6 16,2-13-8-16,-2-12 16 16,0-15-53-16,-1-13-329 15</inkml:trace>
  <inkml:trace contextRef="#ctx0" brushRef="#br0" timeOffset="15444.0271">10862 6911 429 0,'0'-2'234'0,"0"0"-199"16,-2 0 6-16,1 0 7 15,1 2-8-15,0 0-26 16,0 0-13-16,2 8 0 15,5 5 14-15,0 6 38 0,3 8 7 16,3 2-7-16,3 3-16 16,3-1-13-16,2-6-10 15,1-4 0-15,3-10 0 0,3-10 9 16,2-5 5-16,3-19 21 15,0-11-2-15,4-13-14 16,1-8-6-16,2-9-2 0,3-7-11 16,1 2-11-16,3 0-3 15,0 4 0-15,5 7 0 16,2 10 2-16,2 10-5 15,-3 11 4-15,0 10-2 0,-3 9-2 16,-3 8-13-16,-7 4-64 16,-7 5-115-16,-7 0-140 15</inkml:trace>
  <inkml:trace contextRef="#ctx0" brushRef="#br0" timeOffset="23275.2409">13763 8554 1001 0,'-5'-3'66'0,"1"-2"-50"16,4 2 10-16,1 1-9 15,1 0-10-15,6 2-4 16,-1 0 2-16,4 6-1 0,1 5 3 15,0 7 12-15,1 1 13 16,0 2-14-16,-2-2-5 16,0-1-2-16,-2-5-4 0,-1-5-2 15,1-6 2-15,-3-2 14 16,3-12 7-16,1-8 17 15,3-9 1-15,4-8-8 0,4-12-6 16,8-7-15-16,6-7-6 16,9-1-7-16,10-4-4 15,8 5 0-15,4 3 0 0,4 10 0 16,3 8-1-16,-1 9-3 15,-3 6-44-15,-8 3-90 16,-8-1-157-16,-10-1-491 16</inkml:trace>
  <inkml:trace contextRef="#ctx0" brushRef="#br0" timeOffset="29562.0519">16237 7364 809 0,'5'-1'29'16,"0"1"-28"-16,3 1 17 15,0 4 8-15,1 6-11 16,-2 5 3-16,-2 6-9 15,-3 6 1-15,-1 6 8 0,-4 7 17 16,-3 3 13-16,-3 7-12 16,0 2 1-16,3-2-10 15,0 1-11-15,5-4 4 0,3-2-10 16,4-4-4-16,7-4-1 15,2-4-3-15,2-3-4 16,0-2 4-16,-1 0-2 0,-3-1 0 16,-4 0 1-16,-2 4-1 15,-6 3 1-15,-1 3 2 16,-5 4 2-16,-1 0 29 0,-2 1 1 15,1-1-3-15,4-4-8 16,1-3-6-16,3-1-7 16,6-6-8-16,4-3-1 15,1-2-1-15,0-3-3 0,-3-2 3 16,0-1-3-16,-7 1 2 15,-2 1 0-15,-4 2 1 16,-5 2 1-16,-5 0-1 0,-1 1-2 16,-1-2 2-16,3 1-7 15,3-4-31-15,3-6-54 16,3-5-87-16,3-10-115 0</inkml:trace>
  <inkml:trace contextRef="#ctx0" brushRef="#br0" timeOffset="29983.2527">16140 7449 811 0,'-25'-1'51'15,"1"-1"-2"-15,3 2-16 16,5 2-23-16,2 4-7 15,5-2-5-15,6 0-24 16,2-4-61-16,4-7-152 0</inkml:trace>
  <inkml:trace contextRef="#ctx0" brushRef="#br0" timeOffset="30466.8535">16192 8870 770 0,'-18'-12'55'0,"2"2"-47"16,1 2-11-16,3 1-36 16,-2-1-255-16</inkml:trace>
  <inkml:trace contextRef="#ctx0" brushRef="#br0" timeOffset="35256.0619">19362 8319 791 0,'-9'-6'38'0,"2"-1"23"16,4 2-19-16,0 0-18 16,2 4-5-16,0 1-12 15,1 0-5-15,3 0-1 0,2 8-1 16,1 3 1-16,4 4 5 15,1 9 2-15,4 4 9 16,-1 9 15-16,3 4 2 16,1 5-3-16,-1 0-9 0,0 0-16 15,3-4-3-15,-2-6-3 16,0-3 0-16,-5-10 0 15,1-4-1-15,-4-6 1 0,-1-3 2 16,-1-4-1-16,-1 0-3 16,0-2 5-16,1 1-6 15,-1 0-4-15,1-1-61 0,-3-2-69 16,-5-2-134-16</inkml:trace>
  <inkml:trace contextRef="#ctx0" brushRef="#br0" timeOffset="35973.6632">18150 9802 877 0,'-6'0'40'0,"3"3"-10"16,3 10-14-16,2 4-6 15,3 10 10-15,5 6-4 0,3 4 0 16,5 6 1-16,2 5 9 15,2 2 4-15,5 2-20 16,-2-2-8-16,4-2 1 0,-1-6-1 16,-1-1-6-16,-2-7 1 15,0-7-17-15,-5-4-20 16,-3-6 1-16,-6-3-31 15,-6-6-27-15,-5-7-135 0,-7-2-283 16</inkml:trace>
  <inkml:trace contextRef="#ctx0" brushRef="#br0" timeOffset="36285.6638">18068 9776 876 0,'-14'-4'16'0,"1"2"24"16,3 0-14-16,2 6-15 15,2 5-6-15,-1 8-6 16,-1 6 2-16,0 9 2 0,0 8-3 16,2 2 4-16,1 2 0 15,2-3-6-15,2-5 1 16,2-9-1-16,3-10-87 0,2-11-23 15,1-8-111-15,1-15-165 16</inkml:trace>
  <inkml:trace contextRef="#ctx0" brushRef="#br0" timeOffset="36472.8641">18148 9704 955 0,'6'2'76'16,"1"10"-49"-16,7 6 72 15,3 4-37-15,7 4-38 16,4 2-12-16,6-5-12 0,4 1 5 15,2-8-10-15,1-3-17 16,-2-6-77-16,-7-6-88 16,-5-4-249-16</inkml:trace>
  <inkml:trace contextRef="#ctx0" brushRef="#br0" timeOffset="39655.2697">12531 10642 895 0,'-4'-3'15'0,"1"-2"23"15,3 0-11-15,8-2-14 16,8 0-7-16,8-6-1 16,9-5 2-16,12-3-5 0,8-7 5 15,13-6-2-15,9-6 0 16,6-4-4-16,5-3-1 15,5-3 1-15,-3 3-4 0,-4 3 2 16,-10 3-4-16,-6 4-18 16,-12 5-13-16,-13 7 14 15,-13 6 14-15,-10 5 8 16,-11 5 1-16,-7 4-1 0,-9 3 7 15,-7 2-13-15,-8 2-5 16,-4 3-5-16,-1 3 1 16,-3-1-4-16,3-1-14 0,0-1-5 15,3-2 15-15,3 0 14 16,3-1 6-16,2-1 1 15,5-1 3-15,4-1 2 0,0 2 25 16,4-3 20-16,3 0-3 16,4 2-25-16,6-3-14 15,5-2 4-15,6 1 8 16,2 0 2-16,5 1 1 0,3 1-4 15,1 0-4-15,-1 3-1 16,-3 5-4-16,-3 3-3 16,-5 4-4-16,-8 4 2 0,-7 5-2 15,-6 2 3-15,-6 5-1 16,-7 5-3-16,-3 1-2 15,0 2-2-15,4-3-29 0,5-5-56 16,6-10-143-16,5-10-347 16</inkml:trace>
  <inkml:trace contextRef="#ctx0" brushRef="#br0" timeOffset="43960.8772">6804 10177 953 0,'18'0'-3'16,"8"0"15"-16,10 0-3 16,8-1 5-16,12 0-4 15,8-8-2-15,6-5-5 16,9-3-3-16,7-4 5 0,1-6-6 15,5-2 1-15,-2-2 1 16,1 0 0-16,-8 1-3 16,-6 1 3-16,-7 2-1 0,-7 4-2 15,-9 4-2-15,-6 2-1 16,-6 2 0-16,-6 5-7 15,-6 4-13-15,-6 2-38 0,-7 2-26 16,-7 1-23-16,-6 0-73 16,-4-1-202-16</inkml:trace>
  <inkml:trace contextRef="#ctx0" brushRef="#br0" timeOffset="44226.0777">8038 9751 842 0,'-10'-2'46'15,"6"2"12"-15,4-1 1 0,4 2-52 16,8 1 0-16,6-2-4 16,4 3-1-16,5-1 2 15,1 0-5-15,-1 0 4 0,-1 2-3 16,-3 1 1-16,-6 3-1 15,-6 5 0-15,-8 5 2 16,-3 7-2-16,-10 4 0 16,-6 4-2-16,-3 2-2 0,2 3-11 15,6-5-18-15,4-7-32 16,7-11-105-16,7-10-322 15</inkml:trace>
  <inkml:trace contextRef="#ctx0" brushRef="#br0" timeOffset="45193.2794">6907 10321 822 0,'-17'-12'46'15,"0"-2"-2"-15,0-3 4 0,0-1-21 16,-2 0-13-16,-4-1-3 15,-4 0-12-15,-4-1 4 16,-5 2 3-16,-4-2-11 16,-8 2 9-16,-5 0-5 0,-5 3-1 15,-5 0 5-15,-2 0-2 16,-7 0-1-16,1 0 12 15,-2-1 7-15,0-3 10 0,-6-1 3 16,1-2-8-16,-2 1 2 16,1-5 5-16,-2 2-10 15,-3-3 1-15,1 0-5 0,-1 1-10 16,-2-5-1-16,-5 1-2 15,2 0 2-15,-1 2 3 16,-4 0 5-16,1 2-3 0,1 1-4 16,-2 2 12-16,-1 4-5 15,3 1-8-15,2 1 0 16,-2 4 2-16,0 5 0 15,3 2-5-15,-4 6 0 0,-1 2-1 16,3 11 0-16,0 6-1 16,-2 7-1-16,0 5 0 15,5 6 0-15,-3 4-1 0,1 3 2 16,4 3-3-16,6 0 2 15,4 1 2-15,5 2-2 16,7 3 3-16,6 0-4 0,6 0 1 16,7 3 1-16,6-4-1 15,3-2-1-15,8-4-2 16,4-2-3-16,5-4-16 15,5-4-35-15,2-1-30 0,2-5-64 16,-3-5-50-16,1-5-136 16</inkml:trace>
  <inkml:trace contextRef="#ctx0" brushRef="#br0" timeOffset="45832.8805">1661 11688 743 0,'-18'-15'72'0,"4"0"15"16,3 3-60-16,3 1 13 0,5 3-15 15,2 1-14-15,3 2-12 16,8 3 3-16,7 3-2 15,8 6 0-15,6 10 3 16,4 8-2-16,3 4 0 0,5 5 3 16,-5 2-8-16,-7-3 7 15,-3-2-2-15,-9-2-4 16,-6-5 2-16,-6-5 1 0,-7-3 0 15,0-4 1-15,-3-4 2 16,-1-8-1-16,-4 0 1 16,-4-15 22-16,1-12-21 0,-1-11-4 15,1-10-1-15,2-9 2 16,6 2-1-16,3 2 0 15,0 7 2-15,10 11 6 16,1 7 3-16,3 12-4 0,0 8 0 16,0 6-1-16,3 5 2 15,1 12-2-15,2 5 5 16,1 9-4-16,1 2-4 0,0 1-1 15,1 1-4-15,0-5 1 16,-1-5-36-16,-6-8-50 16,-3-8-86-16,-6-8-191 0</inkml:trace>
  <inkml:trace contextRef="#ctx0" brushRef="#br0" timeOffset="46566.0818">2107 11511 1022 0,'0'8'18'0,"0"-3"-9"16,0-2-14-16,3-1 7 0,2-4-7 15,-1-10 1-15,2-5 4 16,-5-10-2-16,-1-5 3 15,0-3-9-15,-5-3 7 0,-4 0 0 16,-6 3 2-16,0 5-2 16,-2 4 0-16,-1 5 2 15,2 9 0-15,1 4 16 0,4 6 67 16,4 10-19-16,4 9-43 15,4 10-20-15,9 5 2 16,7 1-5-16,7-2 4 16,6-7-8-16,3-11-2 0,4-13 0 15,-1-13 2-15,-4-14-6 16,-1-8-28-16,-10-7-17 15,-7-4 21-15,-9 0 23 0,-5 2 10 16,-12 5 4-16,-5 3-1 16,-4 7 1-16,0 7 7 15,1 6 52-15,6 6 27 0,3 3-2 16,6 5-15-16,5 3-46 15,1 5-25-15,8 4-6 16,4 2 6-16,5 1-1 16,5-2-5-16,0-5-36 0,1-4-12 15,-4-10 12-15,-2-9-22 16,-6-4 32-16,-6-3 17 15,-2 2 11-15,-4 2 5 0,0 5 2 16,0 5 55-16,-2 5 28 16,2 2 6-16,-1 1-35 15,1 1-35-15,0 2-17 0,1-1-7 16,4 3 1-16,0-1 1 15,1-2-3-15,0 0-3 16,0-14-2-16,-4-5-11 16,-1-10-13-16,-1-4-31 0,-8-7 15 15,-7-4 28-15,-5-2 18 16,-8 0 1-16,0 2 2 15,-2 0 0-15,4 5 0 0,4 6 18 16,5 8 19-16,11 6-6 16,6 2-12-16,3 3-19 15,13 5-3-15,6-3-24 0,1-5-116 16,-1-4-155-16,-2-4-430 15</inkml:trace>
  <inkml:trace contextRef="#ctx0" brushRef="#br0" timeOffset="47034.0826">2216 9815 1111 0,'5'20'51'16,"13"13"-44"-16,5 13 1 15,9 15 4-15,6 11-7 16,7 7-6-16,3 3 1 16,-1 1-5-16,-1-5-2 0,-6-8-37 15,-7-12-41-15,-8-12-20 16,-9-9 39-16,-11-10 44 15,-5-9 24-15,-8-7 1 0,-3-5 4 16,-9-6 8-16,-3-8 6 16,-4-10 0-16,-5-14-9 15,-1-14-5-15,-3-14-8 0,-1-14 1 16,0-9-4-16,1-5-5 15,3 5 6-15,4 9 5 16,5 12 25-16,9 14 86 0,4 12-24 16,5 11-32-16,6 6-29 15,4 6-12-15,4 4-12 16,7 5-4-16,0 3 0 15,5 2-1-15,0 12 0 0,1 7-2 16,0 6-10-16,-1 5-11 16,-2 4-18-16,-2 2-35 15,-1-1-19-15,-6-5 9 0,-3-5-42 16,-4-8-28-16,0-10-41 15</inkml:trace>
  <inkml:trace contextRef="#ctx0" brushRef="#br0" timeOffset="47798.484">2620 9613 1009 0,'-13'-7'146'0,"-1"5"-60"15,1 7-48-15,2 6-29 0,2 8-8 16,1 8 0-16,3 6-2 15,4 3-3-15,1 0-24 16,3-7-23-16,5-3-34 0,3-11-15 16,1-7 28-16,0-10 6 15,0-8 55-15,-4-9 9 16,-1-8 3-16,-4-4 1 15,-3-2 0-15,0 1 5 0,-8 5 29 16,-1 6 16-16,-1 5 29 16,3 7 45-16,0 5-24 15,4 3-41-15,3 4-36 0,3 4-25 16,7 3-1-16,3-1-1 15,2 0-9-15,3-9-35 16,1-4 3-16,-1-14 5 0,-2-8-10 16,-3-7-16-16,-1-4 10 15,-4 3 43-15,-2 3 11 16,-4 8 2-16,-1 8 34 0,1 7 70 15,1 8-11-15,4 10-73 16,4 11-16-16,7 8 7 16,3 11 1-16,5 9-7 15,3 8-5-15,1 1-3 0,-3-5-2 16,-4-11-15-16,-3-6-90 15,-7-14-8-15,-8-14 62 16,-5-12 39-16,0-14 26 0,-9-11-7 16,-3-10-3-16,0-8 10 15,3-6 5-15,0-1-11 16,2-3 7-16,5 4 38 0,2 5-2 15,2 6-8-15,4 4-10 16,-1 7-8-16,1 7-11 16,-3 4-2-16,0 5-3 0,-3 1-2 15,0 2 0-15,-3 1-2 16,-2-2 0-16,-4 1-1 15,-1 0-1-15,-3 1-1 16,0 3 2-16,0 2 1 0,0 4 6 16,6 3 10-16,2 10-1 15,5 6-12-15,2 6-6 16,8 6 3-16,11 1-1 0,4-4-4 15,4-7 0-15,5-10-3 16,1-9-10-16,4-10-28 16,-4-16-54-16,-5-7-51 0,-3-9-67 15,-9-5-358-15</inkml:trace>
  <inkml:trace contextRef="#ctx0" brushRef="#br0" timeOffset="48172.8846">3175 8620 1000 0,'-4'2'102'0,"4"4"-42"16,4 7-65-16,9 7 7 15,5 10 3-15,5 6-7 0,0 7 7 16,2 3-9-16,-1-2 4 16,-3 0-7-16,-4-9-54 15,-6-7-47-15,-2-7 9 16,-6-10 14-16,-3-9 56 0,-4-6 34 15,-4-11 17-15,-2-8 20 16,-2-9-2-16,0-6 9 16,0-11-3-16,2-1-20 0,3-1-18 15,4 1 2-15,3 5 9 16,1 8-7-16,8 10 2 15,2 5-5-15,5 7-10 0,4 4 1 16,4 1-12-16,-2 0-114 16,2 2-145-16</inkml:trace>
  <inkml:trace contextRef="#ctx0" brushRef="#br0" timeOffset="48812.4858">3552 8401 944 0,'-7'-8'150'0,"1"3"-42"15,1 3-56-15,3 2-34 16,-1 2-15-16,2 9-6 15,0 5-4-15,0 6-7 0,1 7-9 16,3 6-12-16,5-1-9 16,4-3-11-16,2-3 4 15,3-8 5-15,-1-8 7 0,-2-8 18 16,1-5 15-16,-5-10 7 15,-2-7 0-15,-5-4 3 16,-1-4 7-16,-2-3 10 16,-1-1 5-16,-3 2 11 0,-3 3-2 15,2 7 2-15,-1 2 19 16,3 9 29-16,1 4-18 15,2 5-34-15,2 9-33 0,3 6-1 16,3 0 4-16,3 2-6 16,-1-2-22-16,4-5-45 15,-1-6-15-15,1-7-7 0,-3-12 28 16,-1-4 5-16,-3-9 17 15,-2-2 30-15,-4-3 14 16,-1 1 5-16,0 2 37 16,-2 4 32-16,1 6 21 0,-1 6-17 15,2 2-23-15,3 6-21 16,3 3-25-16,2 1-4 15,2 7-6-15,4 0 1 0,-1 3-2 16,-1 0-2-16,0 0-10 16,-4-5-53-16,-3-5-24 15,-3-4 11-15,-2-12 63 0,-2-3-3 16,-8-6 7-16,-2-6 13 15,-2-3 14-15,-3-2 36 16,2-2 3-16,1 3-23 16,2 6-18-16,4 6 42 0,3 7 20 15,3 9-4-15,2 7-35 16,7 13-36-16,4 10 2 15,5 10 0-15,5 8-1 0,4 6-2 16,5-3-5-16,4-7-55 16,-2-10-125-16,0-17-50 15,-5-10-40-15,-5-16-128 0</inkml:trace>
  <inkml:trace contextRef="#ctx0" brushRef="#br0" timeOffset="49093.2862">4002 8110 177 0,'0'-44'7'16,"0"0"498"-16,-4-1-385 16,-5 4-1-16,3 5-1 0,1 9-6 15,0 8-17-15,2 7-22 16,1 8-5-16,0 5-26 15,-2 16-34-15,-1 9-8 0,-3 9 5 16,-1 10-6-16,0 2-2 16,-1 1-37-16,1-7-51 15,1-9 0-15,0-9-12 0,-1-10 21 16,4-8 43-16,-3-5 39 15,4 0 9-15,1-3 78 16,0-2 56-16,2 2-22 0,1 3-37 16,5 4-64-16,7 7-9 15,2 3 15-15,7 7 0 16,8 0-12-16,10 1-11 15,12-9-3-15,12-13-6 0,5-14-33 16,3-25-196-16,-5-17-729 16</inkml:trace>
  <inkml:trace contextRef="#ctx0" brushRef="#br0" timeOffset="52041.6914">2964 13124 754 0,'-10'-2'52'0,"2"-1"-8"15,7-1 0-15,2-4-15 16,9-1-22-16,8-5-2 16,13-7-2-16,10-6 0 0,14-6 2 15,10-9-1-15,15-7 2 16,13-9 1-16,9-8-5 15,9-11-1-15,7-5 6 0,3-5-10 16,3-2 3-16,-2-1-1 16,-2 4 3-16,-7 6-4 15,-8 8 3-15,-7 7 0 0,-10 8 0 16,-7 6-1-16,-6 6 3 15,-10 6 13-15,-6 1 24 16,-4 3-14-16,-7 3-9 16,-3 4-7-16,-9 3-3 0,-5 3 1 15,-6 4-8-15,-7 4 0 16,-5 4 0-16,-7 0-2 15,-6 2-3-15,-7 1-17 0,-10 1-46 16,-2 1-27-16,-7-1-17 16,-1 2 27-16,-1-1 64 15,2 0 23-15,2 1 20 0,3 1 41 16,6 1-4-16,3 1-6 15,4 0-8-15,4 1-12 16,4 0-16-16,2 1-14 0,5 5-2 16,4 2 2-16,2 4 0 15,2 2 0-15,1 2 4 16,-2 4 8-16,-2 0-2 15,-2 0-10-15,-5 1-3 0,-3 2-2 16,-2 0 0-16,-11-4-34 16,-8-8-159-16,-4-6-335 15</inkml:trace>
  <inkml:trace contextRef="#ctx0" brushRef="#br0" timeOffset="64240.9129">18914 12459 529 0,'6'-7'66'16,"2"3"-27"-16,0 4-12 16,1-1 8-16,0 3 6 0,0 4-8 15,-2 3-1-15,0 1-5 16,-2 5 3-16,1-2 11 15,0 1-1-15,-1 1-2 0,0-2-13 16,1 0-9-16,0-3-1 16,0-2-3-16,0-2-5 15,1-2-1-15,1-2 3 0,0-1 0 16,2-1 2-16,2-3 7 15,3-7-1-15,3 1 1 16,3-8 1-16,4-3-5 16,5-4 2-16,0-3-3 0,5-4 2 15,3-4 2-15,0-2 2 16,3-3-7-16,-1-2-2 15,3-1-2-15,-3 1-2 0,-2 3-2 16,-2 2 1-16,-5 6-1 16,-6 6 0-16,-2 7 2 15,-5 3 0-15,-4 5-1 16,-3 3-3-16,-2 3-1 0,-4 2-1 15,-1 1 1-15,-2 1-1 16,-1-2 0-16,1 2 0 16,-2 0-1-16,0 0 3 0,0 0-2 15,0 2-1-15,0-2 1 16,-2 1-1-16,2-1 1 15,-2 2-1-15,1 0-1 0,1 3 1 16,-3 1-2-16,-1 2-1 16,-1 4-1-16,0 3-12 15,-1 6-72-15,-4 0-46 16,-1-5-57-16,-5-6-173 0</inkml:trace>
  <inkml:trace contextRef="#ctx0" brushRef="#br0" timeOffset="71042.5248">17713 12946 242 0,'7'-5'2'0,"-2"3"2"15,-3 1-5-15,-2-1 1 16,-2 2-16-16,-6 2-43 15,-3 0-73-15</inkml:trace>
  <inkml:trace contextRef="#ctx0" brushRef="#br0" timeOffset="85503.7502">10063 14132 618 0,'-1'-7'104'16,"0"-1"-94"-16,1 4 0 16,1 3-15-16,5 1 9 15,3 0-5-15,1 6 1 0,1 3 6 16,1 6-8-16,0 6 13 15,1 6 5-15,0 5 16 16,0 1 8-16,1 3-4 0,1-3-7 16,-1-5 0-16,0-7-9 15,-1-6-13-15,-1-6 6 16,0-7 10-16,-1-5 5 15,3-13 14-15,6-9 4 0,2-13-22 16,7-11-15-16,3-9-2 16,9-8-5-16,1-5-2 15,5-1 2-15,2-2-3 0,3 5 4 16,2 6-5-16,-4 8 6 15,-4 8-5-15,-6 10 5 16,-7 11-4-16,-9 6 3 0,-8 6-1 16,-4 4 2-16,-5 3 0 15,-3 6-1-15,-2 1-2 16,-1-1 0-16,-1 3 1 0,0-2-5 15,1 5 1-15,1 0 3 16,0-1-5-16,-2 4-2 16,2-2-1-16,1 1-5 15,-2 4-15-15,2 2-75 0,-2-3-25 16,-1-4-116-16</inkml:trace>
  <inkml:trace contextRef="#ctx0" brushRef="#br0" timeOffset="104036.5828">13534 16172 784 0,'7'27'28'16,"4"5"-22"-16,8 5 23 0,3 1 13 15,5 1 7-15,1-2-3 16,2-4-20-16,-1-4-4 16,-2-7 3-16,-3-7-9 0,1-6-3 15,-5-5 1-15,-2-4 3 16,-1-12 4-16,-4-6-1 15,-2-10 12-15,-4-9 2 0,-5-6-9 16,0-8-9-16,-3-4-6 16,-2-2-5-16,-1 5 2 15,1 5 12-15,0 6 0 16,1 9 2-16,0 7-3 0,3 8-14 15,1 6-3-15,1 4-1 16,5 6-4-16,2 3-68 16,0 0-166-16,1 2-174 0</inkml:trace>
  <inkml:trace contextRef="#ctx0" brushRef="#br0" timeOffset="104769.784">14090 16271 919 0,'0'7'4'16,"2"-4"-28"-16,-1-1 18 16,3-2 13-16,0-3 7 0,0-9 12 15,-1-4 12-15,2-5-4 16,-1-4-6-16,0-1-12 15,-1-2-1-15,-3 2 0 0,0 3 7 16,0 3 16-16,-6 5 5 16,-2 5-5-16,-1 8-3 15,1 2 12-15,-1 14-33 0,3 6-8 16,0 8-3-16,5 3-2 15,2 2 0-15,8-5-1 16,7-5-4-16,6-10-9 16,3-11-10-16,2-5-11 0,1-13-26 15,-4-7-17-15,-3-1-18 16,-6-2 36-16,-5 1 45 15,-3 5 16-15,-3 4 31 0,-3 6 84 16,2 4 32-16,-3 5-29 16,0 3-33-16,3 3-71 15,5 10 7-15,0 3 14 0,4 2-24 16,0 1-10-16,3 0-2 15,-2-5-3-15,-3-4-24 16,-3-10-59-16,-3-4-16 0,-2-13 32 16,-4-10 3-16,-4-6 0 15,-2-3 43-15,2-3 22 16,2-1 6-16,1 3 48 15,2 2 34-15,1 3-4 0,4 4-21 16,1 2-15-16,-1 7-9 16,0-1-10-16,-3 9 5 15,0-2-12-15,0 4-14 0,-1 2-4 16,-3 0-2-16,-1 2-2 15,-1 1 0-15,-1 2-6 16,1-2 0-16,0 2 6 0,0 2 0 16,2 3 2-16,2 6-1 15,2 6 0-15,5 9-1 16,0 6 5-16,3 9 17 15,3 11-2-15,2 2 3 0,3 3-14 16,3-3-9-16,0-7-2 16,1-7-3-16,-2-9-32 15,-1-14-74-15,-5-11-37 0,-6-11-111 16,-4-13-88-16</inkml:trace>
  <inkml:trace contextRef="#ctx0" brushRef="#br0" timeOffset="105315.785">14438 16089 352 0,'-10'9'283'0,"3"0"-274"16,3-4 14-16,0-1 78 15,3-2 25-15,2-2-43 0,5 0-54 16,3-4 17-16,4-3 43 15,5-2-13-15,4-2-30 16,1-2-17-16,2 0-13 0,0-4-7 16,-3 1-5-16,-1-2-1 15,-6 0 0-15,-4 0 4 16,-7 0 2-16,0 2 13 0,-5 2 10 15,-4 3-10-15,-4 5-2 16,-4 4-4-16,-1 4-1 16,1 5 2-16,-1 10-8 0,3 5-4 15,5 4 1-15,5-1-5 16,2 1 0-16,9-4-2 15,7-2 1-15,4-7-1 16,6-3 1-16,0-7-1 0,1-5-3 16,0-4-20-16,-4-7-37 15,-3-3-31-15,-5-4-35 16,-6-4-18-16,-6 1 51 0,-1 0 3 15,-6 3 63-15,-4 2 38 16,-1 7 105-16,2 3 44 16,1 7-4-16,4 2-36 0,1 10-50 15,4 5-54-15,7 4 17 16,5 1-1-16,7 1-21 15,1-3-6-15,5-5-5 16,0-6 1-16,0-3-1 0,-2-4-24 16,-5-5-85-16,-2-7-44 15,-9-7-96-15,-4-5-35 16,-4-1-362-16</inkml:trace>
  <inkml:trace contextRef="#ctx0" brushRef="#br0" timeOffset="105487.3853">14973 15853 797 0,'-10'-8'236'0,"-1"1"-45"0,0 6-35 15,1 2-39-15,0 8-55 16,1 7-29-16,0 5-8 15,1 6-10-15,0 4-12 0,2-1-4 16,0 1 1-16,0-1 1 16,0-5-4-16,1-1-2 15,0-4-15-15,1-4-26 16,1-1-40-16,-1-7-58 0,1-6-130 15,1-4-210-15</inkml:trace>
  <inkml:trace contextRef="#ctx0" brushRef="#br0" timeOffset="105752.5858">14384 15868 1318 0,'-6'-7'122'16,"4"-3"-104"-16,13 1-24 15,15-2 6-15,9-6 1 0,13-1-1 16,7-6-1-16,-3-2-74 16,-3-5-286-16</inkml:trace>
  <inkml:trace contextRef="#ctx0" brushRef="#br0" timeOffset="106548.1872">13984 16846 892 0,'-8'2'7'0,"4"-3"-5"0,4 0 11 15,-1 1 35-15,2 0-3 16,3-3-6-16,6 0-3 16,4-1-2-16,7-3 3 0,7-4-6 15,10-5 11-15,11-5-19 16,7-9-5-16,7-4-10 15,9-2 3-15,4-5 7 0,4 1-1 16,-1-4 0-16,-1 5-1 16,-2 2-4-16,-6 3-2 15,-6 5 1-15,-7 1 1 0,-9 4-1 16,-7 4 6-16,-6 2 19 15,-6 5-3-15,-7 1-3 16,-4 4-9-16,-6 3-2 16,-3 1-3-16,-6 2 6 0,1 0 2 15,-3 2-10-15,2-1-7 16,-4 0 1-16,-1 1 2 15,2 1-5-15,-1 0-5 0,-1-1-1 16,-1 3 1-16,1 3-7 16,2 2-18-16,-3 3-54 15,0-5-108-15,-4-5-157 0</inkml:trace>
  <inkml:trace contextRef="#ctx0" brushRef="#br0" timeOffset="107343.7886">15458 15691 1051 0,'1'4'48'15,"8"18"-48"-15,5 16 2 16,4 12 44-16,3 12 16 0,0 3-29 15,0 0-26-15,1-4-6 16,-4-6 0-16,-2-12-6 16,-4-10 6-16,-4-9-27 0,-6-8-59 15,-4-8-58-15,-11-10-57 16,-5-9-185-16</inkml:trace>
  <inkml:trace contextRef="#ctx0" brushRef="#br0" timeOffset="107593.389">15468 15728 1141 0,'14'-15'26'16,"9"4"-29"-16,7 0 24 0,6 4 18 15,0 5-17-15,-2 4-15 16,-2 7-8-16,-6 9 7 15,-8 5-2-15,-11 8 3 0,-3 3 0 16,-6 3-5-16,-12-3 1 16,-5 0-4-16,-5-6 2 15,-1-7-2-15,1-8-4 16,5-13-25-16,7-5-27 0,5-19-78 15,7-9-55-15,3-8-212 16</inkml:trace>
  <inkml:trace contextRef="#ctx0" brushRef="#br0" timeOffset="107874.1895">15768 15613 1176 0,'-2'15'57'0,"4"6"-10"16,5 5-1-16,3 1-14 15,2 2-26-15,2-1 0 16,-1-4-5-16,1-3-2 0,-5-3 0 15,-2-6 0-15,-3-8-9 16,-4-4-11-16,-1-6 14 16,-5-12-4-16,-3-3-18 0,-2-8 13 15,0-3 10-15,1-3 3 16,3 1 4-16,4-1 6 15,6 3 8-15,5 4 6 0,10 6-3 16,6 4-6-16,4 9-9 16,4 5-5-16,-1 3-20 15,-6 2-194-15,-3 3-308 16</inkml:trace>
  <inkml:trace contextRef="#ctx0" brushRef="#br0" timeOffset="108248.5901">16048 15449 1148 0,'-11'-7'74'0,"6"5"-32"16,0 1-4-16,2 1-22 16,-3 5-13-16,-2 8 0 15,-2 9-1-15,-1 6-1 0,-2 8 0 16,-1 3-1-16,4 4 1 15,2-2 1-15,6-5 0 16,4-4 16-16,5-5-3 16,10-8-2-16,6-6-6 0,4-9-3 15,4-5-3-15,-1-10-1 16,0-7 1-16,-5-7-2 15,-7-2 0-15,-7-6-7 0,-9-1-4 16,-6-5 7-16,-12 1 2 16,-6 1-1-16,-4 2 0 15,-1 7 5-15,-1 7 8 0,5 7 28 16,5 9 26-16,6 5-26 15,7 11-27-15,7 8-11 16,12 6-5-16,6 3-63 16,4-8-124-16,7-6-263 0</inkml:trace>
  <inkml:trace contextRef="#ctx0" brushRef="#br0" timeOffset="109590.1925">16289 15376 1238 0,'-15'-14'92'0,"3"4"-30"15,-1 5-16-15,1 5-33 16,-1 7-10-16,-4 8-3 0,-1 4 0 16,1 4-3-16,2 1-20 15,3 0-16-15,8-3-7 16,4-4 2-16,1-4-4 15,5-3-2-15,2 0 20 0,2-3 19 16,4 1 11-16,2 2 1 16,0 2 7-16,3 9 27 15,4 3 18-15,-1 9-3 0,2 8 3 16,0 7-17-16,0 8-11 15,-4-2-13-15,-2 0-11 16,-5-5 0-16,-6-9-3 0,-5-9-3 16,-8-9-6-16,-10-9 9 15,-5-10 2-15,-4-5-20 16,-2-11-24-16,0-13 2 0,3-12 14 15,3-13 7-15,7-8-10 16,8-13-41-16,8-2 17 16,6 2 50-16,12 9 7 15,5 7 5-15,4 10 74 0,3 12 11 16,-1 11 3-16,0 7-13 15,-4 10-12-15,-2 5-13 16,-8 8-21-16,0 11-21 0,-5 8-6 16,-3 4-3-16,-2 4-4 15,-3-2-3-15,-3 0 1 16,1-8-1-16,-2-6-1 0,0-9-5 15,-3-7-6-15,-1-6 2 16,0-14-15-16,0-8-15 16,1-7 15-16,2-7 8 15,2-4-2-15,3 2-2 0,5 1 19 16,6 5 4-16,4 4 3 15,4 6 23-15,2 7 9 16,3 3-8-16,0 7-12 0,-1 5-6 16,-1 3-7-16,-3 2-2 15,-1 5-1-15,-5 0-1 16,-2-1-2-16,-4-2-12 0,-2-3-7 15,-2-5 16-15,-4-6 5 16,-3-3 2-16,-2-5 0 16,-6 2-1-16,-2 4 1 0,-4 2 6 15,-3 8 10-15,1 4 4 16,-3 14-6-16,2 7-8 15,0 7 1-15,2 5-7 16,5 3-1-16,4-2 0 0,6-4-2 16,0-8 0-16,8-4-2 15,7-9-8-15,0-8-13 16,5-6 11-16,-2-12 4 0,2-2 2 15,2-8 0-15,-4-3 5 16,-3 2 2-16,-3 2 2 16,-3 5 0-16,-5 5 34 0,-1 7 27 15,0 6-14-15,2 4-25 16,0 4-19-16,3 6 1 15,3 4-1-15,2 1-2 16,1-1-3-16,1-1 2 0,0-4-3 16,-3-7-15-16,1-2-21 15,-4-8 4-15,-1-11 13 16,-2-6 5-16,0-4 9 0,-2-3 3 15,-1 2 6-15,-1 4 0 16,0 6 22-16,0 7 32 16,1 7-6-16,3 4-25 0,-1 0-15 15,4 7 10-15,0 5 14 16,1 2-17-16,2 3-12 15,-3-1-2-15,0-1-3 0,-2-2-2 16,-2-2-9-16,0-6-21 16,0-5-14-16,-2-7 1 15,1-7 33-15,2-5-8 16,1-3 6-16,0 1 12 0,2 1 1 15,-2 7 8-15,3 3 21 16,-2 6 19-16,1 3-14 16,3 4-11-16,1 6-2 0,-2 2-1 15,1 4-10-15,-2 3-6 16,-1-3-2-16,-4-4 1 15,-1-1-5-15,0-2-21 0,-1-8-31 16,1-4-13-16,3-10 21 16,3-1-39-16,3-6-2 15,3 0 49-15,1-2 37 16,2 4 1-16,-1 5 3 0,0 6 26 15,-1 2 18-15,1 4-18 16,-2 5-18-16,-2 6-8 16,-3 7-1-16,-6 1-6 0,-5-1-146 15,-8-3-367-15</inkml:trace>
  <inkml:trace contextRef="#ctx0" brushRef="#br0" timeOffset="114894.2018">16082 16836 871 0,'-10'0'65'16,"3"9"-9"-16,6 15-45 15,1 9 11-15,8 7 48 0,4 4-34 16,1 0-8-16,3-5-16 16,0-6 1-16,0-11-10 15,2-6-4-15,-2-16-2 16,1-8-1-16,-3-15-25 0,-7-15-109 15,-6-11-143-15</inkml:trace>
  <inkml:trace contextRef="#ctx0" brushRef="#br0" timeOffset="115003.402">16082 16646 954 0,'-3'14'41'16,"8"3"-38"-16,11 8-17 16,6-2-51-16,1-2-171 15</inkml:trace>
  <inkml:trace contextRef="#ctx0" brushRef="#br0" timeOffset="115315.4026">16348 16838 918 0,'4'19'29'15,"4"6"9"-15,3 6 0 0,3-2-28 16,-1-1-6-16,-1-4-6 16,-4-7 0-16,-2-7-2 15,-3-10 1-15,-2-14-3 0,1-11 7 16,-3-9-18-16,2-7 5 15,-1-5 8-15,4 1 4 16,2 3 8-16,2 7 32 16,4 7 68-16,4 7 18 0,7 8-33 15,2 7-39-15,6 6-1 16,4 4-21-16,1 9-22 15,1 6-9-15,-2 4-2 0,-2 5-10 16,-6-5-59-16,-5-7-138 16,-8-8-180-16</inkml:trace>
  <inkml:trace contextRef="#ctx0" brushRef="#br0" timeOffset="115627.4031">17289 16347 1140 0,'4'17'80'0,"6"10"-49"16,0 13 51-16,6 11-45 0,1 8-23 16,-1 1-8-16,2 1-3 15,-1-6-8-15,-3-8 4 16,-2-12-2-16,-2-13 0 0,-5-8-3 15,-4-8-27-15,-3-7-56 16,-2-7-8-16,-9-13-118 16,-3-9-63-16,-7-9-321 15</inkml:trace>
  <inkml:trace contextRef="#ctx0" brushRef="#br0" timeOffset="115814.6034">17258 16380 923 0,'-1'-20'105'16,"10"0"3"-16,10 4-58 15,6 4-21-15,6 5-18 16,4 6-5-16,-1 5-4 0,0 10-2 15,-6 5 2-15,-3 4-2 16,-8 4-5-16,-6 2 2 16,-11-3-23-16,-2 3-15 15,-11-2-23-15,-5-2-21 0,1-7-40 16,0-9-116-16</inkml:trace>
  <inkml:trace contextRef="#ctx0" brushRef="#br0" timeOffset="117093.8057">17709 16304 968 0,'0'-13'38'0,"-2"3"-11"0,2 4-27 15,-1 3 5-15,-1 1-2 16,-8 0 0-16,-5 5 4 15,-3 6 15-15,-5 5-7 16,0 6 2-16,2 1 5 0,2 2 5 16,8 1-2-16,6-4-4 15,5 0-2-15,7-7-11 16,8-2-3-16,4-6 4 0,4-3-3 15,5-6 4-15,-4-6-5 16,0-5-3-16,-3-7-4 16,-4-5 2-16,-5 1 0 0,-7-2 0 15,-4 3 0-15,-2 3 3 16,-3 5 2-16,-3 8 25 15,1 7 42-15,2 5-24 16,3 9-31-16,3 4-13 0,3 3-2 16,8 2-4-16,3-1 2 15,2-7 0-15,0-7-5 16,0-4 0-16,-3-2-3 0,-1-12-13 15,-4-4-12-15,-5-4 4 16,-3-5 4-16,0 0 8 16,-4 0 5-16,0-2 11 15,1 4 3-15,1 4 4 0,1 4 16 16,5 3 10-16,4 4-5 15,1 2-9-15,6 4 8 16,1 1-1-16,2 3 0 0,1 5-8 16,-1 5-5-16,0 1-7 15,-5 3-5-15,-2 0-1 16,-2-3-1-16,-2 0 0 0,-1-5-2 15,1-3-2-15,0-3-3 16,2-4-5-16,3-7-2 16,0-7-2-16,0-4 1 0,-1-5-6 15,-1-1 0-15,-6 0 12 16,-5-1 11-16,-2 3 1 15,-5 7 6-15,-5 4 23 16,-2 5 19-16,1 4 1 0,1 5-16 16,2 6-14-16,3 8-14 15,3 4-4-15,3 3-2 16,4-1-1-16,6-2-3 0,3-4 0 15,4-4-1-15,2-7-5 16,0-5-9-16,0-6-22 16,-3-7-4-16,0-5 7 0,-5-2 6 15,-5-1-5-15,-4 0 14 16,-1 1 21-16,-2 5 3 15,-3 5 7-15,-1 5 34 16,2 6 14-16,1 2-13 0,1 9-34 16,3 6-2-16,4 6 9 15,4 0-8-15,4 2-6 16,0-4-1-16,3-3-3 0,-3-6-3 15,0-7 3-15,0-7 0 16,-3-6-2-16,-2-9 2 16,-3-6 3-16,-2-8-2 0,-4-4 1 15,-1-6-3-15,-5-3 3 16,-3-3-2-16,1 1 3 15,1 4 1-15,3 7 1 0,-1 7 7 16,4 10 20-16,-2 11 12 16,2 6-18-16,2 9-16 15,3 13-6-15,2 10 2 16,5 9-3-16,3 5 0 0,3 1-2 15,3-4 0-15,1-4-3 16,0-11-1-16,-1-9 0 16,-3-11-5-16,0-5 1 0,-1-10 2 15,-2-12 4-15,-5-6 0 16,1-7-5-16,-5-8-6 15,-4-4 2-15,-2-2 2 0,-4 0-7 16,-3 1 13-16,0 7 6 16,0 7 2-16,0 9 6 15,5 7 13-15,0 9 9 16,1 9-3-16,0 12-23 0,4 8-3 15,3 6 0-15,8 8-1 16,1 5-2-16,4-2 1 16,2-3-3-16,-2-4 2 0,0-6-4 15,-3-4 1-15,-4-9-1 16,-2-7 0-16,0-3-11 15,1-4-23-15,-1-4-33 0,-1-10-60 16,-1-6-123-16,-3-5-189 16</inkml:trace>
  <inkml:trace contextRef="#ctx0" brushRef="#br0" timeOffset="117561.8065">18668 15822 820 0,'2'4'58'0,"9"-2"-43"0,4 0 30 15,3-1-15-15,0 0-2 16,0-1 14-16,0-6-15 15,-2 0-2-15,-1-1-15 0,-1-3-10 16,-3-3 6-16,-2-2-10 16,-4-1 8-16,-3-1-3 15,-3-2 1-15,-3 2 13 0,-4 3 35 16,-3 2-8-16,1 7 17 15,-3 3-14-15,3 8-2 16,3 7-27-16,4 6-9 16,5 2 1-16,6 2-3 0,10-1-2 15,5-4-1-15,5-4-1 16,2-9-4-16,0-3 3 15,-2-9-6-15,-4-8 7 0,-5-7-5 16,-6-6 4-16,-6-7 2 16,-6-9-2-16,-2-6 2 15,-8-5-1-15,-3-3 0 0,-3 2-3 16,0 5 3-16,1 10 7 15,3 10 48-15,3 13 32 16,4 14-33-16,3 9-26 0,3 16-26 16,4 13-1-16,5 10 1 15,5 10-5-15,5 6 2 16,1-5-3-16,2 1-6 15,-2-8-20-15,1-8-62 0,-6-11-77 16,-4-13-77-16,-1-11-84 16</inkml:trace>
  <inkml:trace contextRef="#ctx0" brushRef="#br0" timeOffset="119402.6097">19338 15479 473 0,'-5'-2'161'0,"4"1"-86"15,-1 0-36-15,0 1-9 16,5 0-7-16,-1 0 19 15,5 1-3-15,3-2 10 0,3-1 0 16,4-4-10-16,2-3-2 16,2-3-15-16,-1-2-13 15,-2-5-3-15,-5-1-4 0,0-3 0 16,-8-1 0-16,-3-4 1 15,-2 0 2-15,-9 4 6 16,-8 1 9-16,-1 7 0 16,-5 6 18-16,0 10-5 0,-1 8-21 15,3 12 2-15,3 10-3 16,7 5-3-16,7 3-1 15,9 1-1-15,13-5-2 0,11-6-3 16,8-6-1-16,5-8-3 16,3-9-3-16,-1-6-73 15,-5-6-104-15,-8-10-50 0,-9-4-300 16</inkml:trace>
  <inkml:trace contextRef="#ctx0" brushRef="#br0" timeOffset="119574.21">19590 15242 976 0,'-5'6'140'0,"2"5"-80"15,4 7-16-15,8 1 12 0,8 4-22 16,5-4-6-16,6-5-8 16,5-2-7-16,5-5-9 15,-1-4-5-15,3-4-4 0,-4-3-17 16,-4-6-107-16,-8-7-74 15,-7-6-106-15</inkml:trace>
  <inkml:trace contextRef="#ctx0" brushRef="#br0" timeOffset="119714.6103">19822 15135 974 0,'-23'14'128'0,"3"8"-33"0,5 11-32 16,4 4-28-16,2 2-17 16,7 2-19-16,2 0-3 15,5-5-4-15,1-7-105 0,0-10-95 16,1-11-258-16</inkml:trace>
  <inkml:trace contextRef="#ctx0" brushRef="#br0" timeOffset="120993.8125">19885 15209 991 0,'-3'-7'54'15,"3"2"-16"-15,5 3-27 0,4 1 20 16,3 1 2-16,0 5-13 15,0 2-7-15,0 2-1 16,0 1 3-16,0 0-11 0,-2-4 5 16,1-2-8-16,-1-3 3 15,-2-2-3-15,1-9 1 16,-3-5 9-16,0-3 14 0,-2-5-8 15,-3 0-11-15,0-4-1 16,-1 0 1-16,-4 4-2 16,0 0-1-16,0 7 1 15,1 4 17-15,1 8 28 0,1 6-6 16,1 7-37-16,5 6-4 15,4 7 1-15,5 2-1 16,4 1-4-16,5-4 2 0,2-3-2 16,1-5-1-16,-1-7-3 15,-1-4-4-15,-2-6-27 16,-4-7-18-16,-4-5 0 0,-2-7 15 15,-7 0 24-15,0-3 11 16,-5-2 5-16,1-1 2 16,-1 1 3-16,-1 3 6 0,2 4 9 15,-1 3 7-15,2 5 8 16,-1 6 2-16,0 5-16 15,1 0-15-15,4 0-4 16,-2 2-2-16,2 0 1 0,0 2-1 16,-1-5 0-16,-1-4-1 15,0-4 0-15,-1-6 2 16,0-7-2-16,-3-5 1 0,2-2 0 15,-1 3 0-15,-1 3 1 16,-1 7 2-16,1 7 5 16,0 9 45-16,0 6-25 0,-1 15-24 15,0 12 2-15,1 9 9 16,0 7-3-16,2 2-10 15,3 1-5-15,1-8 0 16,2-8-5-16,-1-9-20 0,-2-9-56 16,-1-10-54-16,-3-8-33 15,1-8 82-15,-2-9-37 16,2-6 15-16,-2-6 51 0,3 1 53 15,-1-1 14-15,2 4 54 16,0 4 49-16,2 4-4 16,1 4-2-16,-1 5-25 0,2 4-25 15,1 4-13-15,1 0-15 16,3 2-13-16,1 6-5 15,2 1-4-15,-1 2-3 16,-1 0-1-16,-1-1 0 0,-2 2 1 16,-1 1 0-16,-3 0 2 15,-3 1 4-15,1 0 16 16,0 1 11-16,-1 0-17 0,1-2-9 15,0-2-6-15,0-2-2 16,1-5-1-16,0-2-2 16,3-4 0-16,-2-7 0 0,-1-5 1 15,-1-4-4-15,-2-4-2 16,-2 1-3-16,-1-1-2 15,0 0 9-15,-2 3 4 16,-2 3 2-16,0 4 1 0,0 6 6 16,1 1 11-16,0 4-2 15,2 1-5-15,1 5-9 16,1 4-4-16,2 0-1 0,4 1-1 15,6 1 0-15,1-3-1 16,7-1 0-16,1-4-2 16,1-2-7-16,1-2-19 0,-5-2-15 15,-1-3 8-15,-7 3 22 16,-3 0 14-16,-3 2 4 15,-3 2 5-15,-2 0 24 16,2 2 11-16,-2 5-27 0,0 2-6 16,0 3 4-16,0 1-6 15,1-3-6-15,1-1-1 16,-1-2-1-16,2-5-3 0,2-2-1 15,2-9 2-15,1-6 1 16,0-6 0-16,4-2 2 16,0-2 1-16,2 1 0 0,-1 4 2 15,1 4 8-15,3 6 8 16,1 6-3-16,2 5-14 15,0 5-2-15,2 8-2 0,0 3-9 16,1-2-148-16,-6-5-217 16</inkml:trace>
  <inkml:trace contextRef="#ctx0" brushRef="#br0" timeOffset="121664.6137">21291 14392 912 0,'4'-19'88'15,"-1"6"-46"-15,-1 5-9 0,0 1-4 16,-2 5-2-16,0 1 4 16,-4 2-18-16,-1 4-11 15,-3-1-2-15,-2 3 7 16,-4-1-3-16,3 0 8 0,-1-1 22 15,2 1-6-15,2 0-10 16,4 0-13-16,2-1-2 16,4 0-3-16,4-2-1 0,5-3 3 15,3-2-4-15,5-7 3 16,0-5-5-16,0-5 1 15,0-4-18-15,-5-3-12 0,-3-4 4 16,-5 0 20-16,-3-1 11 16,-2 3-1-16,-2 4 7 15,-1 9 30-15,0 5 12 0,-3 8 16 16,2 12-26-16,-2 13-37 15,0 10 4-15,0 7-1 16,-1 9-3-16,2 2-3 16,3-3-3-16,2-4 1 0,7-5-3 15,2-10 1-15,3-9 3 16,0-7-5-16,1-9-5 15,3-6-6-15,-1-5-4 0,3-8-8 16,-2-7 11-16,0-4 6 16,0-4 3-16,-5-4 9 15,-3-1 1-15,-2-4-1 0,-6 1 0 16,-2 4 2-16,-2 7 2 15,-7 7 12-15,-5 12 52 16,-3 9-20-16,-4 19-24 16,-1 14-10-16,-2 16-1 0,1 9-2 15,8 9-7-15,5-1-3 16,9-2-4-16,5-7-3 15,10-9 2-15,6-12-1 0,1-11-1 16,-1-8-9-16,0-8-20 16,2-9-10-16,-3-5-1 15,3-7-9-15,0-8-43 0,0-3-39 16,-2-10-11-16,-2-6-168 15</inkml:trace>
  <inkml:trace contextRef="#ctx0" brushRef="#br0" timeOffset="122928.2159">22002 14171 797 0,'-7'-19'20'0,"2"0"35"0,3 3-19 16,0 2-19-16,1 3-2 15,1 4-1-15,-2 1 9 16,0 3 1-16,-1 1-9 0,3 0-7 16,-2 3-5-16,2 1-1 15,-2-1 0-15,2 0 0 16,-1 1-1-16,0-2 3 0,0 0 0 15,1 0 4-15,0 0 1 16,0 0-3-16,0 0 6 16,0 0 0-16,0 0-4 15,0 0-7-15,2 0 1 0,-1 0-1 16,1-2 0-16,-1 2-1 15,0 0-1-15,-1 0 1 16,0 0 0-16,0 0 2 0,0 0-3 16,0 0 2-16,0 0-1 15,0 0 0-15,0 2 0 16,0 0 1-16,-2 2 0 0,0 1 0 15,-1 3 2-15,0 2-3 16,-1-2 0-16,1 1-1 16,1-4 1-16,0-1 0 0,1 0-1 15,0 0 1-15,-1-2 1 16,0-1-2-16,1 0 2 15,1 1-1-15,-1-2 0 16,0 2 0-16,0-2 0 0,1 0 0 16,0 0 0-16,-1 2 1 15,-1-2 0-15,1 7-1 16,-1 1 0-16,-1 4 1 0,2 0 0 15,-1 3-1-15,0-3 0 16,6-1 1-16,1-6-3 16,3-5 1-16,4-1 1 0,0-8-1 15,2-6 0-15,-2-8 2 16,-1-1-2-16,-4-2 3 15,-4-2-2-15,-1-1 1 16,-4 4 1-16,-5 2 9 0,0 4 31 16,-2 6 5-16,-1 5-2 15,-2 8-16-15,3 3-14 16,1 13-13-16,4 5 0 0,5 2-1 15,7 2-4-15,10-3 1 16,7-5-2-16,8-10 0 16,2-5-19-16,-1-8-55 0,-5-13-17 15,-6-6 24-15,-9-7 53 16,-6-3 16-16,-8-5 4 15,-4-1 0-15,-6 2 18 16,1 3 25-16,0 6 5 0,3 8 14 16,1 10-2-16,4 11-8 15,0 10-17-15,-2 18-33 16,-2 13 5-16,-3 15 17 0,-3 16 3 15,-2 10-17-15,0 7-7 16,3 1-5-16,5-2-2 16,5-6-1-16,0-14-1 0,7-14 0 15,4-14 3-15,0-12-2 16,-1-11 1-16,5-11 0 15,3-5 3-15,4-12-1 16,2-7 3-16,3-6-5 0,-2-7 4 16,-1-7-2-16,-4-5 0 15,-8 0-1-15,-3-6 2 16,-6 0 1-16,-4 1-4 0,-6 6 5 15,-7 8-1-15,-8 9 3 16,-2 8 1-16,-4 13 1 16,1 6 1-16,-1 9-6 0,9 10-4 15,8 3-3-15,8 1-9 16,11 3-45-16,14-8-58 15,8-8-85-15,5-10-123 16</inkml:trace>
  <inkml:trace contextRef="#ctx0" brushRef="#br0" timeOffset="124223.0182">22654 13889 608 0,'-16'-8'131'0,"0"4"-60"16,-2 6-29-16,-1 10-28 15,-2 9-3-15,0 4-5 16,4 2 2-16,2 3 3 16,8-3 9-16,6-3-3 0,10-4-8 15,9-6-4-15,5-9-1 16,4-5-3-16,2-7-5 15,0-12-16-15,-4-4-13 0,-6-3 12 16,-5-2 7-16,-5 0 14 16,-8 2 2-16,-1 4 9 15,-4 6 48-15,-2 8 17 0,-1 7 11 16,-1 8-26-16,2 11-44 15,2 6-2-15,4 5-4 16,4-1-9-16,9 0-3 0,8-6-1 16,5-6 0-16,7-9 0 15,-2-7-4-15,2-8-14 16,-3-10-20-16,-3-6 14 15,-5-6 19-15,-6-7 9 0,-5-3-1 16,-6-4 2-16,-1-4 2 16,-4 0 7-16,0 6 2 15,0 5 4-15,-4 8 25 0,1 10 27 16,0 9-12-16,-2 12-9 15,-3 12-29-15,-2 13-17 16,1 11 4-16,2 11 0 0,7 4-6 16,4 2-1-16,14-6-1 15,9-8-7-15,3-11 4 16,5-11 0-16,-1-11-4 0,-3-8-17 15,-3-9 2-15,-4-9 11 16,-4-9 9-16,-5-6 4 16,-5-5 0-16,-2-5-1 15,-2-3 0-15,-3-4 2 0,-1 4-1 16,-2 6 0-16,1 5 5 15,-2 7 19-15,-3 9 14 16,-1 9-3-16,-2 8 5 0,-3 7-12 16,-1 13-24-16,0 7-3 15,1 8 3-15,5 7-4 16,7 4-1-16,8 0 1 0,11 0-2 15,5-5-1-15,6-5 0 16,1-5-2-16,0-7-7 16,-3-4-64-16,-4-9-88 15,-6-6-107-15,-6-3-333 0</inkml:trace>
  <inkml:trace contextRef="#ctx0" brushRef="#br0" timeOffset="124847.0193">19056 16405 963 0,'-12'-1'83'0,"6"1"-45"15,6 18 11-15,0 8-41 16,5 7 33-16,5 6-1 16,4 1-16-16,2-2-2 0,3-7-6 15,-1-11-6-15,3-7-7 16,0-12 2-16,0-4-2 15,-1-18-2-15,-1-7 0 16,-1-8-2-16,-3-6 3 0,-2-6-5 16,-4-4 3-16,-1 0 0 15,-2 1-6-15,-1 5 3 16,2 7 2-16,-2 10 2 0,1 12 0 15,0 7-1-15,4 8 1 16,0 10-2-16,3 5 1 16,5 10-3-16,2 2-36 0,3 5-86 15,0-2-47-15,-4-9-175 16</inkml:trace>
  <inkml:trace contextRef="#ctx0" brushRef="#br0" timeOffset="125580.2206">19504 16402 812 0,'-5'6'16'0,"2"-1"-14"15,2-1 30-15,2-1 5 16,3-3-23-16,2 2-5 16,2-7 1-16,0-4 19 0,1-7-12 15,0-5-13-15,-2-2 1 16,0-3-6-16,-3 0 6 15,-4 5-3-15,-3 2 11 16,-5 7 17-16,-1 7 15 0,-2 5 8 16,1 10-20-16,-1 7-13 15,4 8-13-15,4 2 1 16,3 1-3-16,7-3-6 0,8-4 4 15,5-8-10-15,5-9 4 16,3-6-1-16,3-11-12 16,-1-10-14-16,-1-3-6 0,-1-5 7 15,-6 0 9-15,-4 4 16 16,-6 8 6-16,-5 4 4 15,-4 6 54-15,0 5 53 0,-2 3-18 16,1 5-56-16,0 6-32 16,4 5 1-16,1 2 0 15,3 4-5-15,1-2-3 16,-1-1-2-16,2-7-3 0,-2-7-15 15,-1-7-62-15,0-13 0 16,-3-8 22-16,0-8 5 16,-1-6 16-16,-3-5 19 0,3 0 20 15,0 0 1-15,1 1 13 16,2 6 26-16,-1 3 37 15,3 4-21-15,1 4-18 0,-2 6-13 16,-1 4-1-16,-2 4-1 16,-2 3-9-16,0 3-10 15,-1 1-3-15,-3 2-2 16,2-1 1-16,-1-1-2 0,0-1-1 15,1-1 2-15,-2 0-1 16,0 2 3-16,0 2 2 16,-3 2 3-16,3 13-2 0,-1 11-1 15,2 8 7-15,0 8 20 16,1 7-5-16,2 4-12 15,3 0-8-15,5-2-4 0,0-7-3 16,0-8-2-16,0-8-3 16,-1-13-7-16,0-11-61 15,-2-6-42-15,-3-12-28 0,-4-8-52 16,-2-5-160-16,-1-1-30 15,-3 1 269-15,-2 0 106 16</inkml:trace>
  <inkml:trace contextRef="#ctx0" brushRef="#br0" timeOffset="125861.0211">20046 16034 242 0,'-4'-9'459'0,"-1"2"-336"15,2 2-36-15,2 2-5 16,0 2-8-16,2-1-36 15,6-2-34-15,2 0-3 0,4-4 3 16,4-1-3-16,1-4 0 16,-1 2 0-16,-2 0 0 15,-3 1 0-15,-3 3 11 0,-3 3 36 16,-3 2 12-16,-1 2-14 15,0 2-21-15,0 5 2 16,1 7 17-16,1 0-2 16,1 3-16-16,1 2-17 0,0 0-5 15,1 0-4-15,0-6 0 16,1-2-2-16,-1-6-5 15,0-3-35-15,0-7-46 0,0-9-17 16,-2-3-13-16,0-4-13 16,-3-2-46-16,-2 0-21 15,1-1-230-15,-2 5 371 0,-2 6 43 16</inkml:trace>
  <inkml:trace contextRef="#ctx0" brushRef="#br0" timeOffset="126235.4217">20218 15689 761 0,'-10'-7'149'15,"0"1"-51"-15,3 1-28 0,2 3 2 16,2 0-35-16,3 4-30 15,-1 5-7-15,2 3-3 16,7 4-7-16,0 1-76 0,2-6-81 16,-1-5-172-16</inkml:trace>
  <inkml:trace contextRef="#ctx0" brushRef="#br0" timeOffset="126485.0222">20347 15803 799 0,'-9'2'67'0,"1"3"-2"0,-1 6 3 16,0 5-13-16,0 8-5 15,2 1-2-15,3 4-5 16,2-1-11-16,2-2-12 0,9-4-11 15,6-3-8-15,3-5-1 16,6-8-1-16,2-5-3 16,5-6-33-16,-1-11-102 0,-4-4-51 15,-2-8-159-15</inkml:trace>
  <inkml:trace contextRef="#ctx0" brushRef="#br0" timeOffset="127015.4231">20478 15805 879 0,'-13'11'64'0,"6"1"3"0,3 0-6 15,6-1-32-15,6-1-18 16,4-3-11-16,5-4-1 16,3-4 7-16,1-4-6 0,1-8-3 15,-3-2-5-15,-2-4-26 16,-6 0-4-16,-4-2 16 15,-3 2 18-15,-4-1 3 16,-4 6 0-16,-4 2 8 0,-2 6 26 16,-4 5 23-16,-2 8 6 15,1 8-18-15,2 7-3 16,2 6-12-16,7 3-13 0,4 0-10 15,8-3-5-15,6-7-1 16,7-3-2-16,3-10-2 16,4-7-2-16,-1-8-33 0,-1-9-46 15,-1-5-22-15,-4-6 14 16,-5-2 12-16,-5-3 38 15,-5-1 20-15,-5 0 22 16,2 1 15-16,-6 4 68 0,2 4 31 16,-2 7 3-16,2 5-7 15,-1 4-40-15,0 8-8 16,4 0-40-16,3 10-17 0,4 6 2 15,2 1-4-15,6 4 3 16,1 0-6-16,0 2 2 16,1-3 0-16,-5-1 3 0,-4-3-2 15,-3 0 0-15,-5-1 2 16,-5-2 0-16,-6-1 3 15,-1-2-3-15,1-2-4 16,1-3-5-16,6-4-27 0,0-4-95 16,5-12-137-16,6-6-401 15</inkml:trace>
  <inkml:trace contextRef="#ctx0" brushRef="#br0" timeOffset="127202.6234">21090 15530 1228 0,'-1'11'24'0,"1"6"-16"16,9 3 4-16,1 2-5 0,1 0-6 16,0-2 0-16,-4-3-4 15,0-5-5-15,-5-7-103 16,-2-5-107-16,-2-7-246 0</inkml:trace>
  <inkml:trace contextRef="#ctx0" brushRef="#br0" timeOffset="127327.4237">21093 15396 612 0,'12'2'22'16,"2"4"-22"-16,4-1-41 16,-1 3-149-16</inkml:trace>
  <inkml:trace contextRef="#ctx0" brushRef="#br0" timeOffset="127577.0241">21221 15492 893 0,'-5'14'130'16,"3"-1"-1"-16,0 5-35 0,1 2-45 15,0-3-27-15,2 1-19 16,2-6 0-16,-1-3-3 15,3-6-4-15,1-5-6 0,0-12-47 16,1-8-20-16,0-6-27 16,0-6 63-16,0-1 10 15,-2 4 12-15,1 4 23 16,2 6 30-16,2 9 58 0,1 5-12 15,4 7-16-15,4 0-30 16,2 9-20-16,5 4-12 16,3 3-2-16,1-2-5 0,0-5-116 15,-2-7-206-15</inkml:trace>
  <inkml:trace contextRef="#ctx0" brushRef="#br0" timeOffset="128107.425">21880 14929 974 0,'-5'-13'119'16,"-2"5"-32"-16,0 7-35 0,-6 1-34 15,-3 8-16-15,-3 8 4 16,-6 7-4-16,1 4 1 15,-1 7 2-15,2 3-3 0,3 4 7 16,7 0-2-16,5 2 6 16,4 0-3-16,4-2-7 15,4-1 2-15,6-5-6 0,4-6 2 16,5-6-2-16,0-5-1 15,3-7 1-15,1-7-2 16,2-3 2-16,0-8-1 16,-1-8-8-16,-2-5-25 0,-1-4-8 15,-6-5 0-15,-5 0-2 16,-5 0 27-16,-5 3 18 15,-2 4 8-15,1 5 29 0,-5 9 21 16,3 3 0-16,-1 6-21 16,4 9-24-16,-3 7-12 15,6 5 2-15,-3 3 1 0,5 1-5 16,0 3 3-16,2-1-3 15,0 1 3-15,-2 0-2 16,-1 2-1-16,-3 0 1 0,0-1-1 16,-1-1 1-16,-1-4-2 15,-3-4 0-15,1-3-9 16,-1-6-25-16,0-7-23 15,0-3-45-15,2-8 2 0,-1-7-25 16,0-11-123-16,2-7 40 16,1-9-169-16</inkml:trace>
  <inkml:trace contextRef="#ctx0" brushRef="#br0" timeOffset="129433.4274">22013 15179 879 0,'14'-15'148'0,"2"5"-28"0,2 8-23 16,0 2-26-16,5 12-16 15,-2 7-12-15,1 6-9 16,-3 5-15-16,0 1-13 0,-4-2-3 15,-4-4-3-15,-5-5-2 16,-5-7 2-16,-1-5-3 16,-3-7 0-16,-4-2 3 15,-1-11-1-15,1-7-22 0,3-8-3 16,4-7-11-16,3-7 4 15,6-3-10-15,5-1-56 16,5 5 12-16,2 6 62 0,0 7 20 16,-1 7 7-16,-2 8 10 15,-3 6 14-15,-1 4 15 16,-4 2-1-16,0 3-8 0,-4 3-10 15,-2 0-12-15,0-1-6 16,-2-2-1-16,-2 0-1 16,0-1 2-16,0-3 3 15,-2 0-2-15,-1 0-3 0,2 1 2 16,1 0 18-16,1 2-6 15,1 6-13-15,-1 0 0 16,4 2-2-16,0 2 0 0,-1-3-1 16,2-1-1-16,-2-3-1 15,3-4 0-15,-1-1-1 16,1-8 0-16,1-6-1 0,0-4-4 15,2-5 4-15,-2-5 2 16,2-1 1-16,-2 1 0 16,-1 1 0-16,0 5 2 0,-2 6-1 15,0 4 6-15,-2 7 5 16,1 4-1-16,0 3-5 15,-1 3-2-15,2 6 0 16,1 2 1-16,1 5-2 0,1-3-1 16,1 4-1-16,2-3 0 15,0-1-1-15,0-2 2 16,0-1 0-16,-1 0 1 0,-2 2-1 15,-1 3 6-15,-1 1 17 16,-1 7 4-16,0 4-6 16,-3 6-4-16,-1 3-8 0,1 1-3 15,-1 3-4-15,-1-2-3 16,2-4-2-16,-2-7 0 15,-1-6-1-15,0-6 2 16,-1-7-2-16,1-4 2 0,-1-6-3 16,-4-4 1-16,1-10-1 15,0-3-6-15,-1-10 2 16,0-11 1-16,0-8-5 0,4-6-17 15,1-8-23-15,0-1-5 16,2 2-6-16,2 6 50 16,3 6 15-16,-1 10 8 0,2 8 21 15,0 8-3-15,1 6-3 16,1 7-5-16,1 6-4 15,1 4-5-15,1 9 3 16,-1 7-1-16,1 3 0 0,-3 6-4 16,-2 0-6-16,-3 0-1 15,-3-2-2-15,-4-6 0 16,-7-3-1-16,-4-4 0 0,-2-5 3 15,0-4-4-15,2-5-16 16,1-5-19-16,5-7-10 16,7-9-1-16,2-5-13 0,10-5-17 15,6-5-10-15,5-3 7 16,3-3 35-16,2 0 38 15,0 3 8-15,-5 1 6 16,-2 3 50-16,-7 0 41 0,-7 6 5 16,-4 3-14-16,-4 3-10 15,-1 4-13-15,-7 4-24 16,-1 6-8-16,-2 5-18 0,-1 6-8 15,-3 9-5-15,-1 13-2 16,1 10 1-16,1 9 0 16,6 5 0-16,5 5 0 0,3 1-8 15,9-3 11-15,3-5-8 16,3-5 3-16,-2-8-3 15,-1-6-5-15,-4-8-2 16,-3-7 5-16,0-7 2 0,-3-4 5 16,1-4 1-16,-2-9-2 15,0-3 1-15,1-7 0 16,1-1 2-16,1-1 1 0,-2 2 4 15,1 5 11-15,3 5 11 16,-2 7 8-16,2 5-3 16,2 4-24-16,2 10-5 0,2 2 0 15,5 4 0-15,1 2-4 16,-1 2-1-16,1-2-4 15,-4 0-2-15,-3-1-19 0,-4-4-91 16,-2-7-66-16,-1-4-86 16,-2-4-167-16</inkml:trace>
  <inkml:trace contextRef="#ctx0" brushRef="#br0" timeOffset="129573.8276">22968 14841 1320 0,'-14'-13'150'0,"10"2"-35"16,3 8-81-16,2 1-33 15,7 4-6-15,-4-2-26 0,-2-4-171 16,-5-6-422-16</inkml:trace>
  <inkml:trace contextRef="#ctx0" brushRef="#br0" timeOffset="136625.04">20669 6607 988 0,'-5'2'12'15,"5"4"-8"-15,6 4-5 16,9 1 8-16,5 6-1 0,5-1-4 15,3-3 2-15,2 0-3 16,-2-3-2-16,0-4 4 16,-3-4-3-16,-1-4 1 0,2-14 6 15,3-12 6-15,7-14 19 16,7-15 21-16,8-14 16 15,8-15 9-15,6-9-12 16,5-8-28-16,4-4-31 0,-2 2-8 16,2 11-18-16,-9 13-131 15,-6 15-69-15,-12 17 6 16</inkml:trace>
  <inkml:trace contextRef="#ctx0" brushRef="#br0" timeOffset="144799.4543">18392 11517 1117 0,'7'15'-6'0,"4"-1"14"16,2 2-10-16,2-2 13 15,1-6-13-15,2-6 11 16,1-4-3-16,1-9-1 0,0-9 19 16,0-4-21-16,0-9 12 15,0-1 2-15,-1-5 3 16,1-3 8-16,6-4-3 15,3-6-1-15,9-1-11 0,10-1-5 16,7 0-2-16,10 0-3 16,9 4-4-16,7 2-3 15,1 2-59-15,-4-1-143 0,-9-2-276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1:1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15644 13854 862 0,'-12'-7'52'0,"3"4"-13"15,4 2 37-15,5 2 5 16,1 4-50-16,6 6-23 0,5 7 29 16,4 2 9-16,2 6-2 15,3 1-16-15,-1 3-17 16,2-2-7-16,-3 1-4 0,-2-4-1 15,-2-1-3-15,-5-6-33 16,-3-5-48-16,-3-10-62 16,-4-7-59-16,-7-13-161 0</inkml:trace>
  <inkml:trace contextRef="#ctx0" brushRef="#br0" timeOffset="124.8002">15597 13634 978 0,'0'-4'29'0,"10"1"-58"0,6 10-15 15,0 2-70-15,2 1-156 16</inkml:trace>
  <inkml:trace contextRef="#ctx0" brushRef="#br0" timeOffset="468.0008">15823 13816 994 0,'8'10'33'0,"2"3"-30"15,7 4 18-15,0 5 21 16,1-2-23-16,-2-1-13 0,-4-3-2 15,0-3-4-15,-4-5 3 16,-3-6-2-16,-2-2-3 16,-3-12 9-16,1-3-4 0,-2-7-4 15,-2-4-1-15,1-3-2 16,-1 1 4-16,3 4 5 15,3 3 13-15,5 7 39 0,5 6 5 16,1 6-12-16,4 3 4 16,2 8-7-16,0 7-21 15,0 6-15-15,1 0-7 0,-1 3-4 16,0-3-3-16,-2-3-7 15,0-8-43-15,-3-10-55 16,-1-6-49-16,-1-16-27 16,-4-9-147-16</inkml:trace>
  <inkml:trace contextRef="#ctx0" brushRef="#br0" timeOffset="624.0011">16283 13616 960 0,'-1'-6'203'0,"0"4"-64"16,-1 3-23-16,4 7-92 15,4 7-17-15,3 6 3 0,3 8-6 16,2 4-4-16,1 1-5 15,3 0-6-15,-1-4-58 16,-1-6-54-16,-4-9-61 0,-4-13-52 16,-6-6-168-16</inkml:trace>
  <inkml:trace contextRef="#ctx0" brushRef="#br0" timeOffset="780.0014">16103 13383 861 0,'4'-11'7'0,"6"3"-47"0,0 3-61 16,-2 3-138-16</inkml:trace>
  <inkml:trace contextRef="#ctx0" brushRef="#br0" timeOffset="1029.6018">16337 13272 1042 0,'7'-8'114'0,"7"7"-81"16,6 6-24-16,5 14 23 15,1 11 0-15,3 9-9 16,0 6-7-16,-3 6-6 0,-2 1-8 15,-1-4-2-15,-6-5-2 16,-4-6-5-16,-6-5-46 16,-5-7-56-16,-5-8-36 15,-9-9-59-15,-5-9-170 0</inkml:trace>
  <inkml:trace contextRef="#ctx0" brushRef="#br0" timeOffset="1263.6022">16509 13534 1051 0,'19'-10'27'15,"5"-3"-21"-15,0 6 4 16,1-2-7-16,-4 2-6 16,-6 2 4-16,-3 2 1 15,-3 1 6-15,-2 4 26 0,0 6 17 16,1 5 0-16,0 2-9 15,1 4-20-15,0 3-11 16,0-1-9-16,-1 0-5 0,-2-3-3 16,-2-2-66-16,-3-8-87 15,-2-9-69-15,-7-9-340 16</inkml:trace>
  <inkml:trace contextRef="#ctx0" brushRef="#br0" timeOffset="1388.4024">16649 13306 1108 0,'14'-1'50'0,"8"6"-46"15,3 9-16-15,-1 0-177 16,0 0-382-16</inkml:trace>
  <inkml:trace contextRef="#ctx0" brushRef="#br0" timeOffset="1872.0033">16805 13303 1060 0,'-17'7'29'0,"3"8"-30"15,2 9 3-15,1 5-3 16,1 4 0-16,4 3-2 0,5-3-18 16,7-7-10-16,8-6-24 15,5-11-1-15,6-7 33 16,2-7 11-16,-1-10-31 0,-2-9-5 15,-5-2 26-15,-4-1 26 16,-7 1 5-16,-4 1 30 16,-2 8 88-16,-2 2 21 15,-2 7-5-15,2 8-19 0,2 2-40 16,5 11-81-16,5 6-1 15,6 6-1-15,4 1-2 16,6-1-7-16,2-4-24 0,2-7-64 16,-4-8-34-16,0-7-58 15,-5-14-63-15,-6-10-104 16,-10-9 157-16,-7-8 279 0,-7-8 164 15,-10-5-50-15,-5-4-59 16,-1 0-12-16,0 3 23 16,5 7 17-16,4 12 0 15,4 13-34-15,6 10-51 0,4 16-33 16,7 21-43-16,7 14-2 15,7 16-2-15,4 10-2 16,4 10-11-16,1 1-71 0,-1-10-116 16,-4-17-135-16,-1-16-357 15</inkml:trace>
  <inkml:trace contextRef="#ctx0" brushRef="#br0" timeOffset="2480.4043">17727 12928 963 0,'-7'-8'154'16,"5"6"-39"-16,3 7-55 0,3 15-54 15,2 11 7-15,2 8 24 16,-1 8 1-16,0 3-21 16,0-3-13-16,2-5-5 0,-4-9 0 15,2-10-1-15,-4-10-2 16,-3-9-10-16,0-8-16 15,-3-13 34-15,-4-11-38 0,-2-7-4 16,-4-12 19-16,0-6 11 16,-1-2-8-16,3-3-12 15,4 2 14-15,5 2 18 16,3 8 22-16,11 5 40 0,6 9 8 15,2 12-19-15,5 8-12 16,-1 12-20-16,3 5-17 16,-5 13-5-16,-1 7-2 0,-5 4-2 15,-4 4-3-15,-7 0-4 16,-8 0-20-16,-6-3-17 15,-7-4-10-15,-8-1-31 0,-2-8-42 16,-3-8-86-16,4-8-315 16</inkml:trace>
  <inkml:trace contextRef="#ctx0" brushRef="#br0" timeOffset="3120.0055">18060 12670 935 0,'2'15'87'15,"1"5"-51"-15,1 11 51 0,2 6-31 16,-1 5-13-16,0 2-9 15,-2-3-10-15,0-5-11 16,-2-5 1-16,-1-8-9 0,0-6-5 16,3-7 1-16,-6-5-2 15,3-5 0-15,-5-7 4 16,0-8-5-16,0-8-13 15,0-8-2-15,0-10 8 0,1-5 4 16,2-3-11-16,3-3-13 16,5 3 24-16,3 7 6 15,5 6 4-15,2 6 11 0,3 6 10 16,3 8 0-16,1 4-5 15,2 6-7-15,-1 6-6 16,-3 1-1-16,-2 11-2 0,-5 5-2 16,-5 7-2-16,-6 0-2 15,-6 9 0-15,-8 2 1 16,-8 5 1-16,-5 0 0 15,-3-1-3-15,-2-3-2 0,4-7 0 16,0-8-1-16,5-7-12 16,4-9-7-16,6-3 2 15,5-8 0-15,6-7 2 0,6-4 14 16,8-1 5-16,5 0 7 15,4 2 11-15,3 4 29 16,1 7 4-16,-2 4-13 0,0 6-8 16,-3 6-7-16,-3 5-9 15,1 2-9-15,-4 2-4 16,-3-2-1-16,-4-2-2 0,1-2-2 15,-3-3-18-15,-3-3-48 16,0-2-16-16,-3-2-35 16,-1-6-98-16,-2-4-267 15</inkml:trace>
  <inkml:trace contextRef="#ctx0" brushRef="#br0" timeOffset="6676.8117">15310 15249 264 0,'-2'-9'34'0,"1"0"13"16,-3 0-8-16,3 2-91 0,-1 0 273 15,-2 1-170-15,1 1 1 16,1 2 14-16,0 1 4 16,2 1-14-16,-1 1-29 0,0 3-22 15,1 5 3-15,-1 7 30 16,1 4-3-16,0 4-5 15,0 4 0-15,1 2-4 0,-1-2-1 16,0 0-12-16,1-5-4 16,-1-4-2-16,0-4-6 15,0-5 2-15,1-4-3 16,-1-4 0-16,2-2 1 0,3-9 1 15,2-2 2-15,3-3-3 16,3-5 1-16,2 4 0 16,2 0 0-16,1 2 2 0,1 5 17 15,-1 4 11-15,1 4-2 16,1 3-7-16,-2 7 3 15,1 3 5-15,-3 4-4 0,-1 1-6 16,-4 1-7-16,-2 0-7 16,-4 3-3-16,-2-1-1 15,0-2-3-15,-5-3-1 16,-5-1 0-16,-1-2 0 0,-1-4-1 15,-1-4 0-15,-2-2-1 16,0 0 0-16,2-3-1 16,1-2 1-16,1-3-1 0,2 2-1 15,0-1-3-15,4 3-5 16,1-2-13-16,1 3-31 15,4-1-67-15,-3 0-16 0,0-5-116 16</inkml:trace>
  <inkml:trace contextRef="#ctx0" brushRef="#br0" timeOffset="6942.0122">15355 15116 807 0,'7'-15'63'0,"5"-1"-2"15,8-1 44-15,3-1-5 0,5 1-54 16,2 2-29-16,0 3-16 15,3 2-5-15,-6 3-4 16,-4 0-47-16,-9-1-127 0,-9-2-182 16</inkml:trace>
  <inkml:trace contextRef="#ctx0" brushRef="#br0" timeOffset="7285.2128">14982 14660 915 0,'-1'-2'49'15,"2"2"-12"-15,4 2-26 0,6 11 5 16,1 3 15-16,4 6 1 15,0 2-4-15,1 4-9 16,0 0-16-16,1 0-2 0,0-2-2 16,-1-2-5-16,0-3-3 15,-5-6-65-15,-3-6-112 16,-5-7-220-16</inkml:trace>
  <inkml:trace contextRef="#ctx0" brushRef="#br0" timeOffset="7753.2136">15287 14601 393 0,'-8'12'287'16,"-2"5"-206"-16,1 7 14 16,0 6-12-16,0 8-26 15,1 5-13-15,1 12-13 0,3 7-1 16,-2 7 7-16,2 7-1 15,1 4-11-15,0-2 1 16,-1-7-12-16,-1-4-9 0,0-8-1 16,-3-10-3-16,-1-11 3 15,-3-6 6-15,-1-6 2 16,1-3 1-16,0-10-3 0,5-3-4 15,0-5-4-15,3-3 1 16,2-2-2-16,1-2-2 16,-1-3-4-16,1-2 7 15,0 0 0-15,-1 0 0 0,1 1 1 16,-2-1-2-16,1 0 1 15,-1 2-2-15,1 1 0 16,-1 0 1-16,0 1-2 0,2 0-1 16,0 1-3-16,1 0-27 15,3 0-82-15,2-1-31 16,-3-7-40-16,0-4-236 0</inkml:trace>
  <inkml:trace contextRef="#ctx0" brushRef="#br0" timeOffset="8361.6147">15927 15004 842 0,'-7'-2'16'0,"4"1"5"0,1 0 46 15,5-1-25-15,4-1-22 16,5-1-1-16,6-3 2 15,3-2 7-15,5-2-7 16,3 2-16-16,2-1-6 0,-2-1-10 16,-5 2-76-16,-6 0-172 15,-10 2-468-15</inkml:trace>
  <inkml:trace contextRef="#ctx0" brushRef="#br0" timeOffset="8517.6149">16013 15132 1003 0,'6'-2'7'0,"6"-5"-14"0,2 0 51 16,6-4-4-16,1 2-36 16,-4 0-19-16,-4-1-125 15,-8-3-279-15</inkml:trace>
  <inkml:trace contextRef="#ctx0" brushRef="#br0" timeOffset="9859.2173">16651 14779 851 0,'-2'0'22'0,"2"0"-16"0,0 2 3 15,2 0 89-15,2 4-42 16,1 0-33-16,1 0 20 15,0 2-7-15,-1-2-11 16,0 0-11-16,1-1-13 0,-4-1-3 16,1-1-2-16,-2 0-25 15,-2-1-106-15,-10-5-93 16,-1-6-501-16</inkml:trace>
  <inkml:trace contextRef="#ctx0" brushRef="#br0" timeOffset="10389.6182">16925 14621 652 0,'8'-2'25'16,"-4"1"-17"-16,3 3 28 0,-3 4 47 15,-3 2-34-15,1 1-3 16,-4 1-1-16,-3 1-9 16,-2 1-16-16,-3-1-10 0,0-1-4 15,-4-3-5-15,1-2-3 16,0-3-2-16,3-9 2 15,3-4 1-15,6-8-2 16,3-6 3-16,9 0 1 0,5-1 1 16,5 0 1-16,1 5 3 15,1 4 1-15,-2 9 13 16,-1 7 29-16,-4 4 8 0,-3 14 6 15,-3 7 2-15,-3 10-17 16,-7 8-16-16,-1 8-17 16,-5 2-12-16,-4-4-3 0,-2-2-4 15,-1-8-2-15,2-12 0 16,0-10-3-16,2-11-2 15,4-5 4-15,2-12-9 16,3-5-15-16,5-4 23 0,3-1 10 16,4 1 6-16,1 5 25 15,2 4 15-15,1 6 5 16,3 4 11-16,1 4-15 0,1 2-21 15,1 8-15-15,1 3-11 16,-1-2-6-16,-3 4-2 16,-3-5-24-16,-5-1-95 0,-6-7-72 15,-5-6-106-15,-5-7-324 16</inkml:trace>
  <inkml:trace contextRef="#ctx0" brushRef="#br0" timeOffset="11434.8201">18582 12664 950 0,'7'-14'48'15,"6"-1"-13"-15,4 3-31 16,4 0-1-16,0 1-6 0,1 1 3 16,-2-1 3-16,2 3-2 15,-3 1-2-15,1-1 2 16,-1 2-2-16,0 4-4 0,-2 0-35 15,-8 2-87-15,-6-2-163 16</inkml:trace>
  <inkml:trace contextRef="#ctx0" brushRef="#br0" timeOffset="11637.6204">18609 12810 992 0,'-2'-3'79'0,"9"-7"-46"16,9-1-29-16,6 0 6 0,4-1 7 15,3 0-9-15,-3 1-5 16,-2 2-5-16,-4 5-2 16,-2 3-6-16,-4 0-42 0,-4-1-77 15,-4-2-74-15,-1-1-180 16</inkml:trace>
  <inkml:trace contextRef="#ctx0" brushRef="#br0" timeOffset="12136.8213">19225 12397 1016 0,'-3'-6'126'16,"1"5"-45"-16,2 2-60 15,2 9-13-15,1 1 0 0,2 1-4 16,-1 1-1-16,-2-2-1 15,-2-3-2-15,1-2-1 16,-1-2 1-16,-3-3-2 16,-1-2 1-16,-1-3-1 0,0-3-6 15,1-2-1-15,0 0-15 16,3-1-25-16,2 0-39 15,1-1-72-15,3-1-188 0</inkml:trace>
  <inkml:trace contextRef="#ctx0" brushRef="#br0" timeOffset="12714.0223">19454 12253 1012 0,'3'-6'41'15,"5"4"-45"-15,2 4 11 0,0 2-8 16,-3 4 2-16,-4 1-4 16,-3 0 4-16,-6-2-1 15,-1 0 3-15,-5-2 1 0,1-2-1 16,-2-1-2-16,4-3 1 15,-1-4 1-15,6-3-5 16,2-3 4-16,3-3-2 0,4 1 3 16,6-3 4-16,5 1 12 15,5 2 1-15,1-1-9 16,3 5 2-16,0 1-2 15,-3 6 15-15,-3 2-4 0,-4 8-6 16,-8 7-3-16,-4 6-1 16,-6 12 24-16,-4 8 4 15,-8 4-8-15,-3 10-12 0,-2 0-13 16,-1-1-4-16,-1-7-3 15,6-6 1-15,2-12-2 16,1-8 2-16,1-8-1 0,4-7-1 16,3-7 2-16,3-5-1 15,2-10-4-15,4-7 1 16,6-6 1-16,4-1 4 0,3 1 1 15,3 3 6-15,1 7 15 16,1 7 13-16,1 7 3 16,-3 7-18-16,1 7-7 15,-2 7-4-15,-1 2-8 0,-2 6-1 16,-3-3-4-16,0 1 0 15,-5-4-5-15,-1-4-10 16,-2-5-33-16,-2-3-34 0,-3-6-42 16,-1-1-63-16,-3-15-59 15</inkml:trace>
  <inkml:trace contextRef="#ctx0" brushRef="#br0" timeOffset="15085.2265">19948 12267 920 0,'-5'-10'70'0,"3"-4"-27"15,7 0-28-15,7 3-12 16,5-4-2-16,5-1 4 15,3 1-4-15,2 2 2 16,1 1-2-16,-1 3-1 0,-1 2-2 16,-1 4-3-16,-2 1-50 15,-6 4-61-15,-8 0-77 16,-4-1-270-16</inkml:trace>
  <inkml:trace contextRef="#ctx0" brushRef="#br0" timeOffset="15272.4268">19984 12414 960 0,'4'-10'23'16,"10"0"-19"-16,7 1-3 15,7-2 4-15,3 1-3 16,2 1-1-16,-3 1-2 0,0 3-4 15,-4-2-84-15,-2-2-145 16,-5-5-367-16</inkml:trace>
  <inkml:trace contextRef="#ctx0" brushRef="#br0" timeOffset="15568.8273">20491 11626 837 0,'-1'-12'80'0,"4"4"-9"16,3 6-42-16,2 2-15 15,3 11-7-15,-1 4 6 0,1 9 10 16,-2 3-4-16,1 3-2 16,-3 4-9-16,-1 1-13 15,-1-2 7-15,-3-2-7 0,-1-1-17 16,-2-3-44-16,-3-4-77 15,-6-7-133-15</inkml:trace>
  <inkml:trace contextRef="#ctx0" brushRef="#br0" timeOffset="15849.6278">20289 12394 872 0,'3'-11'32'15,"4"2"-16"-15,3-2-6 16,3-2 12-16,3 0 41 0,2-3-5 16,3-1-1-16,4 0-7 15,4-2-18-15,7-2-11 16,2 1-9-16,1-1-9 15,1 2-2-15,-2 0-3 0,-1 1-1 16,-4 4-2-16,-5 3-1 16,-5 1-14-16,-4 5-65 15,-5 3-34-15,-7 2-87 0,-7 0-160 16</inkml:trace>
  <inkml:trace contextRef="#ctx0" brushRef="#br0" timeOffset="16255.2285">20580 12300 643 0,'-8'3'12'16,"-2"2"-10"-16,1 4 10 15,0 1 28-15,-1 0 12 16,3 3-13-16,-1 3-3 0,2-3 2 16,5 3-9-16,1-3-4 15,4 0-11-15,5-2-6 16,4 0-2-16,3-4 1 0,4-1 0 15,-1 2 2-15,2-1 6 16,-1 0 19-16,0 4 1 16,-2 0 3-16,-3 3-9 15,-2 1 11-15,-3 0 2 0,-3 0-15 16,-4-1-6-16,-3 0 4 15,-7-2 1-15,-5-1 12 16,-7 2-13-16,-4-1-19 0,-3 0-6 16,-3-3-4-16,0 0-23 15,0-5-64-15,3-6-74 16,1-9-87-16,6-12-485 0</inkml:trace>
  <inkml:trace contextRef="#ctx0" brushRef="#br0" timeOffset="16380.0288">20671 12290 1153 0,'24'-10'61'16,"7"7"-57"-16,1 4-10 0,-7 1-49 16,-4 0-224-16,-9-1-362 15</inkml:trace>
  <inkml:trace contextRef="#ctx0" brushRef="#br0" timeOffset="21668.438">7964 14234 561 0,'0'-5'129'0,"0"-1"-99"0,0 2 3 16,1-1 5-16,1 2-10 15,1 0-13-15,-1 0 1 16,3 1 7-16,-2 4 7 0,3 1-3 15,0 5 11-15,2 7 2 16,0 2 7-16,-1 3-5 16,3-2-13-16,0-1-10 15,-1-1-10-15,-2-8-2 0,0-3 4 16,-2-3-1-16,0-6 3 15,0-7 30-15,2-9 6 16,0-6-33-16,2-9-10 0,4-7-1 16,6-5-2-16,-1 0 0 15,2 1-2-15,-1 5 2 16,0 3-2-16,-1 7-2 15,-2 6-2-15,-4 6 1 0,-2 6 0 16,0 7-5-16,0 6-40 16,-7 0-118-16,-3 3-97 15,0-1-352-15</inkml:trace>
  <inkml:trace contextRef="#ctx0" brushRef="#br0" timeOffset="26676.0468">6815 5933 474 0,'-4'-6'209'16,"-1"0"-149"-16,0 1 10 16,4-1-28-16,0 3-14 15,1-1-5-15,0 2-6 0,0-1-10 16,2 2-5-16,1 1 0 15,1 0-1-15,3 0 1 16,0 3 1-16,3 2-1 0,0 0 2 16,3 3-1-16,1 0-1 15,2 2 0-15,3 1 1 16,2 0-1-16,3 1 2 15,2 0-1-15,2-1 3 0,1 0-3 16,0 0-2-16,0 0 2 16,-4 0-2-16,-3-2 5 15,-3-1 23-15,-2 2 18 0,-5-2 2 16,-4 0-7-16,-2-1-4 15,-4 0 2-15,-2 3-1 16,-1 0-2-16,-8-2-2 0,-1 4-12 16,-4 1-2-16,-2-2-10 15,-2 4-5-15,0 3-3 16,0-2-1-16,1 4-3 15,3 1-1-15,0 1-2 0,5 0 0 16,3 4-6-16,4-2-7 16,2 1-25-16,7 1-29 15,6-3-32-15,4-2-50 0,3-5-65 16,3-4-475-16</inkml:trace>
  <inkml:trace contextRef="#ctx0" brushRef="#br0" timeOffset="27752.4487">7446 8490 738 0,'-4'-7'74'16,"1"0"-11"-16,2 1-15 15,1 2-19-15,0 0-20 0,0 0-1 16,0 3 0-16,0 1-3 16,0-2 5-16,0 2-1 15,0-2 18-15,0 2 23 0,-3 2-9 16,0 3-25-16,-1 1-1 15,0 2-2-15,-1 3 4 16,1 3 2-16,2-1 1 0,-1 3 3 16,1 2-4-16,2 1-4 15,0 1 1-15,0-1 4 16,0 3 2-16,0-2-2 0,3 2-4 15,4-1-5-15,0-2-5 16,1-2-5-16,3 0 0 16,-1-2 0-16,2-2 0 15,-3-2-1-15,2-3 0 0,-3 1 0 16,-1-3 0-16,-2 0 0 15,0 0 1-15,-4 0 1 16,1-1 7-16,-2 3 9 0,1-1-7 16,1 3-2-16,-2-2 5 15,1 0 4-15,-1 1-6 16,0-2-5-16,0 2-5 0,0-2 0 15,0 0 0-15,-4 0 3 16,-1-2 3-16,-1 4 1 16,-3-2-5-16,-2 0-1 0,0 1 0 15,-3 0 2-15,-1 2-3 16,-2 1 1-16,-1-1 1 15,-3 3 3-15,0 0 1 16,-2 2 4-16,0 2 2 0,0 1-2 16,-2-1 5-16,2 2-7 15,-1 1-6-15,1-1 1 16,2 0-1-16,3-1-3 0,-1 0-3 15,7-3 1-15,0-3-1 16,7 0-24-16,1-6-45 16,1-4-91-16,-1-4-212 0,1-11-549 15</inkml:trace>
  <inkml:trace contextRef="#ctx0" brushRef="#br0" timeOffset="31870.856">6009 9472 606 0,'0'-7'177'15,"0"1"-142"-15,0 0-1 16,3-1-17-16,1 0-13 15,3 3-4-15,1-1 3 0,1 1-4 16,2 3 2-16,0 1-1 16,1 0 3-16,1 8-3 15,-1 4 2-15,-1 10 6 16,-4 6-11-16,-4 5-1 0,-3 6 1 15,-3-2 4-15,-5 4 0 16,-4-5 6-16,-1-3 3 16,2-8 6-16,1-6 12 0,3-5 41 15,2-7 26-15,5-4-18 16,2-8-30-16,11-8-37 15,8-8-6-15,4-8 1 0,10-8-6 16,4-9-5-16,0-9-87 16,-4-5-123-16,-4-2-488 15</inkml:trace>
  <inkml:trace contextRef="#ctx0" brushRef="#br0" timeOffset="37876.8665">4807 9591 879 0,'-2'2'43'0,"2"6"-31"15,0 3-3-15,6 2-2 16,3 2-9-16,-3-2 3 0,1-1-4 16,-1-5 1-16,-1-1 0 15,-1-5 0-15,-3 1-1 16,-1-2 2-16,0 0 3 0,-1-2-1 15,-2-1 1-15,-1 0 4 16,2 2 8-16,1 1 34 16,1 4-2-16,0 3-24 15,1 3-9-15,6 3-3 0,0-1-7 16,3-2-1-16,-1-3-3 15,0-3-3-15,1-4-5 16,-3-7-68-16,-7-8-115 0,-2-6-344 16</inkml:trace>
  <inkml:trace contextRef="#ctx0" brushRef="#br0" timeOffset="38594.4678">4941 9524 875 0,'-6'-2'44'0,"3"-2"-15"16,1-1-17-16,2 0-7 15,0 0-10-15,2-3 5 16,1 1 0-16,0-1 3 0,0 0 0 15,0 1-4-15,0 1 5 16,-1 2-4-16,3 0 2 16,0 0-3-16,2 2 3 0,0 2-3 15,4 0 3-15,1 2 0 16,3 4 2-16,1 0 0 15,-1 4-4-15,3 1 1 16,-3 1-1-16,-1 1 3 0,-4 4-3 16,-2 1 3-16,-4 2-1 15,-2 4 1-15,-2 3 0 16,-4 0 1-16,-2 1 0 0,-3-3 2 15,0-4 6-15,0-1-2 16,0-7-3-16,2-5-5 16,0-3 0-16,1-4 7 0,1-2-1 15,4-3 0-15,0-5-5 16,1 1 3-16,0-1 0 15,5-1-2-15,1 2-2 0,3 2 6 16,4 4-5-16,0 0 2 16,1 4-1-16,3 5 1 15,0 0-1-15,1 0-2 16,-2 2-4-16,-1-1 2 0,-1-3-1 15,-4-1-1-15,-2-2-1 16,-3 1-3-16,-1-1-12 16,-2-2-8-16,2 2-10 0,-2 0-27 15,-1-4-63-15,-1-2-149 16</inkml:trace>
  <inkml:trace contextRef="#ctx0" brushRef="#br0" timeOffset="39015.6685">5341 9165 830 0,'1'4'68'0,"-1"2"-47"16,5 5-9-16,5 8 22 15,0 10 19-15,1 9-18 0,5 12 12 16,1 14 17-16,3 12-12 15,1 14 0-15,1 7-5 16,2 3-31-16,-3-2-12 16,-1-5-9-16,-5-12 5 0,-4-13-3 15,-4-14 0-15,-5-8 3 16,-2-10 3-16,-1-9-3 15,-4-8 2-15,-1-3 0 0,0-7-1 16,1-4-5-16,1-4 1 16,-1-2-5-16,2-4-40 15,3-4-12-15,0-3-5 0,0-2 0 16,7 1-11-16,0-1-47 15,0 1-30-15,1 3-123 16</inkml:trace>
  <inkml:trace contextRef="#ctx0" brushRef="#br0" timeOffset="39920.4701">6314 10340 883 0,'-7'-1'57'0,"3"-5"4"0,4 0-21 15,4-2-19-15,5 0-15 16,5-3-5-16,5 0 1 15,3-2-2-15,3 0-1 0,1 1 0 16,1-1-22-16,-1 1-45 16,-4 4-14-16,-1 2-39 15,-9 4-55-15,-6 2-217 0</inkml:trace>
  <inkml:trace contextRef="#ctx0" brushRef="#br0" timeOffset="40138.8705">6432 10582 1005 0,'1'-3'44'15,"10"-7"-33"-15,7-6 6 0,5-1-9 16,4-6-4-16,3 0 1 15,1-2-12-15,0 3 0 16,-2 0-73-16,-8 2-68 16,-3 1-145-16</inkml:trace>
  <inkml:trace contextRef="#ctx0" brushRef="#br0" timeOffset="40497.6711">6997 10140 1032 0,'-7'-2'92'15,"2"1"-32"-15,3 0-8 0,0 1-32 16,2 0-18-16,0 0 0 16,0 0-4-16,0 1 6 15,-1-2-2-15,0-2-2 0,-3-3 5 16,-1-2-2-16,-1 0 8 15,-1-1-12-15,-1 3 6 16,3 1 33-16,0 1 17 0,4 4-33 16,1 0-18-16,0 2-10 15,7 3-32-15,2 1 15 16,3-2-81-16,-3-3-86 0,-3-6-148 15</inkml:trace>
  <inkml:trace contextRef="#ctx0" brushRef="#br0" timeOffset="40794.0716">7105 9835 968 0,'0'0'48'0,"3"0"-17"0,3 1-23 16,1 0 14-16,4 4 7 16,1 4-4-16,2 2 16 15,-2 7 11-15,3 7-10 0,-3 7 4 16,2 8 2-16,-1 6-8 15,-2 4-6-15,0 4-24 16,2-1-8-16,-2 0-2 0,3-6-2 16,0-4-18-16,0-9-52 15,1-6-46-15,-5-11-46 16,-4-9-44-16,-2-7-219 15</inkml:trace>
  <inkml:trace contextRef="#ctx0" brushRef="#br0" timeOffset="41792.4734">9062 6548 1018 0,'-3'13'12'0,"3"0"14"16,2 4 10-16,3-3-17 16,1-3-9-16,1-2-13 15,-2-6 5-15,-2-3 3 16,-2-2-2-16,-1-8 13 0,-1-2-12 15,-3-3-8-15,-2-2 10 16,0 2-8-16,1 2 0 16,3 3 5-16,2 4-21 0,2-1-94 15,3-2-125-15,4-2-406 16</inkml:trace>
  <inkml:trace contextRef="#ctx0" brushRef="#br0" timeOffset="42104.4739">9370 6279 1035 0,'0'0'56'0,"3"5"-40"15,9 3 1-15,5 6 2 0,4 1 12 16,2 5-10-16,3 4-2 16,-1 5 18-16,-1 6-14 15,-5 3 14-15,-3 4-3 0,-3 5-14 16,-3 0-7-16,-7-1-4 15,-2-2-8-15,-1-2-3 16,0-5-2-16,0-6-2 16,-1-2-27-16,-1-8-66 0,1-7-65 15,-3-10-132-15</inkml:trace>
  <inkml:trace contextRef="#ctx0" brushRef="#br0" timeOffset="42993.6755">9487 9480 1078 0,'-13'-5'77'15,"4"2"13"-15,3 1 7 16,3 4-39-16,3 4-42 0,0 8-13 15,3-3-1-15,1 6 0 16,-1 1-2-16,0-1-1 16,-2-4-1-16,-1-1-5 15,0-7-32-15,-1-2-33 0,-3-3-40 16,-2-8-49-16,0-8-89 15,1-7-402-15</inkml:trace>
  <inkml:trace contextRef="#ctx0" brushRef="#br0" timeOffset="43336.8761">9725 9289 809 0,'-5'-5'157'15,"-1"-1"-64"-15,2 2 10 16,3 2-29-16,1 2-54 0,1 1-16 16,3 6 2-16,4 9-6 15,0 4 7-15,4 8 14 16,-1 6 4-16,1 6-8 0,0 4-7 15,1 2 1-15,0 0 8 16,-2-1 3-16,1 0-4 16,-1-5-8-16,-2-2-4 15,2-6-6-15,-2-4-2 0,-1-3 1 16,-1-5-2-16,1-4-3 15,0-5-42-15,-1-3-24 16,0-3-58-16,-2-4-45 0,0-7-157 16</inkml:trace>
  <inkml:trace contextRef="#ctx0" brushRef="#br0" timeOffset="50466.0886">18647 10292 1022 0,'-10'8'27'0,"2"1"-13"0,2 3 0 16,3-2-14-16,3-1-3 15,-1-4 1-15,1-1-21 16,1-2-48-16,-1-5-69 0,-1-7-206 16</inkml:trace>
  <inkml:trace contextRef="#ctx0" brushRef="#br0" timeOffset="50902.8894">18754 10208 861 0,'-2'-4'45'0,"1"-2"10"15,5 0-21-15,7 3-23 16,3-3-7-16,5 2-3 16,2 0-1-16,3 1 1 15,-1 1-2-15,1 0 2 0,-4 3 1 16,-2 5-5-16,-3 0 3 15,-5 5-4-15,-3 1-4 16,-6 2 4-16,-1 4 0 0,-8 3 1 16,-4 2 5-16,-3 2-4 15,-1-1 10-15,1-1 4 16,3-5 26-16,5-2 8 0,5-4-11 15,4-4-22-15,10-6-7 16,6-2-4-16,5-4 4 16,6-10-1-16,4-3-6 15,2-4-4-15,-1-2-42 0,-5-1-56 16,-7 1-45-16,-7 1-215 15</inkml:trace>
  <inkml:trace contextRef="#ctx0" brushRef="#br0" timeOffset="51199.2899">18813 10833 956 0,'7'-13'64'0,"13"-8"-34"0,13-9-2 15,13-9-3-15,15-7-12 16,7-5-5-16,7 0-6 16,-1 1-2-16,-6 5-50 0,-10 6-140 15,-17 5-173-15</inkml:trace>
  <inkml:trace contextRef="#ctx0" brushRef="#br0" timeOffset="51667.2907">19146 10938 903 0,'-4'-5'70'0,"4"-6"-22"15,9-5-13-15,7-3-13 16,6-4-14-16,5 1-10 0,1 0 6 15,-3 6-3-15,-2 5-3 16,-7 7 0-16,-7 6-13 16,-6 9-25-16,-4 7 16 0,-5 4 11 15,-6 4 13-15,0-1 1 16,4-2 2-16,5-6 24 15,5-7 12-15,12-6 3 0,11-5 1 16,7-4-17-16,5-5-15 16,2 3-6-16,-2 5-6 15,-9 3 2-15,-9 14 2 0,-11 10-3 16,-9 12 8-16,-16 8 6 15,-11 3-15-15,-8 2 1 16,-4 1 1-16,-1-7-4 16,5-9 5-16,6-11-17 0,12-13-52 15,8-15-54-15,10-15-161 16</inkml:trace>
  <inkml:trace contextRef="#ctx0" brushRef="#br0" timeOffset="52182.0916">17292 8263 1167 0,'-8'-6'33'0,"2"0"3"0,6 5-12 15,5 1-21-15,1 3-11 16,4 3-18-16,0 0-29 15,1 1-22-15,-4-2-43 0,-4-5-111 16,-2-3-360-16</inkml:trace>
  <inkml:trace contextRef="#ctx0" brushRef="#br0" timeOffset="52525.2922">17340 8097 850 0,'6'-3'121'0,"2"-3"-83"16,6 0-25-16,4 3 11 15,5 2-18-15,-2 1-5 0,-2 3 1 16,-3 8-5-16,-4 6 6 15,-7 5-3-15,-4 4-3 16,-5 4 2-16,-3 3 3 0,-4 0-1 16,-1-6 19-16,4-4 4 15,1-5 9-15,4-5 8 16,3-6-15-16,6-6-19 15,7-2-3-15,5-8-8 0,6-5 4 16,5-4-11-16,1-7-41 16,-3-3-57-16,-5-1-94 15,-7-2-444-15</inkml:trace>
  <inkml:trace contextRef="#ctx0" brushRef="#br0" timeOffset="52728.0926">17675 8021 1042 0,'-8'0'100'0,"-1"2"-16"15,7 15-46-15,1 12-35 0,6 13-1 16,3 15 1-16,3 16-4 15,2 8-3-15,-1 5-12 16,-4-5-187-16,-3-8-204 0</inkml:trace>
  <inkml:trace contextRef="#ctx0" brushRef="#br0" timeOffset="53180.4934">17868 8267 866 0,'2'1'112'0,"1"0"-46"15,7 4-54-15,3 2 4 16,4 2-10-16,1 2-6 16,2-1 1-16,-5 2 0 15,-3 2-6-15,-5-1-37 0,-6 2-40 16,-7 1-18-16,-9 1-4 15,-2-1 15-15,0-3 89 16,2-3 66-16,7-4 40 0,8-6-38 16,10 0-43-16,13-8-2 15,6 1 0-15,5 1-7 16,-1 2 0-16,-1 4 2 0,-5 8 5 15,-8 7-5-15,-7 8 8 16,-8 6 20-16,-5 3 8 16,-9 5 4-16,-3 0-13 0,-3-5-21 15,1-2-17-15,4-10-6 16,7-6-13-16,1-14-98 15,3-10-177-15,3-16-403 16</inkml:trace>
  <inkml:trace contextRef="#ctx0" brushRef="#br0" timeOffset="53679.6943">18289 5733 1058 0,'-5'-2'92'0,"3"2"-3"15,-1 2-66-15,3 10-19 16,4 2-4-16,1 4-5 15,3-2-1-15,-1 0-27 0,-3-6-77 16,0-7-80-16,-3-5-321 16</inkml:trace>
  <inkml:trace contextRef="#ctx0" brushRef="#br0" timeOffset="54007.2948">18556 5591 886 0,'6'-4'56'0,"2"1"22"16,4 3-48-16,-2 9-13 15,2 5-3-15,-2 6-9 16,-1 6-1-16,-2 5-3 16,-3 1-4-16,-2 2 4 0,-1-2-3 15,-1-2 3-15,-3-5 1 16,-1-8-4-16,1-3 4 15,-1-5 0-15,3-6 4 0,1-3 27 16,8-3 5-16,13-9-31 16,10-6 2-16,13-2-10 15,8-10-4-15,1-4-65 0,0-5-192 16</inkml:trace>
  <inkml:trace contextRef="#ctx0" brushRef="#br0" timeOffset="54225.6952">19125 5373 1178 0,'-13'3'75'0,"2"15"5"0,2 21-71 16,0 18-4-16,-2 18-3 15,0 23-2-15,1 18-4 16,-3 10-17-16,1-4-178 16,2-15-249-16</inkml:trace>
  <inkml:trace contextRef="#ctx0" brushRef="#br0" timeOffset="54678.096">19373 5753 1118 0,'0'-6'84'0,"7"2"-49"15,2 4-27-15,4 0-1 0,4 0-5 16,4 0-7-16,3 0 7 16,1 2-5-16,-2 2-13 15,-1 2-3-15,-11 3-28 0,-7 6-17 16,-7 8 33-16,-12 6 21 15,-4 2 10-15,-4 1 7 16,4-2-1-16,6-2 24 0,10-5 4 16,9-5-26-16,17-8-7 15,12-3-2-15,10-3 2 16,4-2-2-16,1-2-4 15,-6 2-1-15,-10 4 6 0,-12 2 3 16,-13 5 7-16,-9 7 48 16,-11 2 52-16,-11 6 8 15,-4 2-50-15,-3 2-32 0,2 0-14 16,3 0-17-16,8-4-8 15,6-7-49-15,7-8-155 16,0-11-230-16</inkml:trace>
  <inkml:trace contextRef="#ctx0" brushRef="#br0" timeOffset="63507.7115">12445 7554 817 0,'-7'-5'129'16,"0"1"-74"-16,2 1 3 15,1 2-25-15,3-1-12 16,1 0-20-16,0 2-4 0,3 0-8 15,2 0-29-15,2 2-43 16,1-2-53-16,-2 0-93 16,0-4-361-16</inkml:trace>
  <inkml:trace contextRef="#ctx0" brushRef="#br0" timeOffset="63928.9123">12805 7338 566 0,'8'-9'184'0,"-2"2"-164"16,3-1 14-16,0 2-14 0,1 0-2 16,1 1 3-16,1 3 6 15,1 0 12-15,-1 2-14 16,3 0-16-16,-5 8-3 0,-1 3-2 15,-3 5 1-15,-3 8-5 16,-3 4 10-16,-3 4 3 16,-4 2 2-16,-4-1-3 0,4-4 22 15,-2-6 42-15,6-5-16 16,2-7-23-16,4-6-16 15,9-5 1-15,4 0-1 16,6-11-9-16,3-2-6 0,1-9-5 16,1 1-2-16,-3-5-12 15,-4-2-86-15,-8 0-85 16,-10-1-185-16</inkml:trace>
  <inkml:trace contextRef="#ctx0" brushRef="#br0" timeOffset="67360.9183">13252 7176 485 0,'0'-14'185'0,"0"-1"-103"15,-1 4-61-15,-2-3 25 0,3 4-10 16,-1-1-11-16,0 1-8 16,1 4-1-16,-1 1 6 15,1 4 1-15,0 1-1 0,1 5-17 16,1 12-3-16,2 10 6 15,-1 13 3-15,-3 16 2 16,0 12-9-16,-2 11-4 0,-3 4-1 16,-2 0-7-16,-3-6-98 15,0-10-22-15,1-11-38 16,-1-17-98-16</inkml:trace>
  <inkml:trace contextRef="#ctx0" brushRef="#br0" timeOffset="67594.9187">13586 7247 1101 0,'-2'1'39'0,"1"13"-37"0,4 9 4 16,2 12-4-16,3 11-2 16,-1 10 5-16,1 6-11 15,0 2 12-15,1-3-17 0,-4-7-87 16,-1-11-151-16,-3-14-385 15</inkml:trace>
  <inkml:trace contextRef="#ctx0" brushRef="#br0" timeOffset="69357.7218">12343 10722 1116 0,'-17'1'21'16,"1"0"-11"-16,6 0 2 0,3 2 3 15,7 1-17-15,0 0-10 16,4 1-31-16,4-2-60 16,-5-2-29-16,-1-2-186 0</inkml:trace>
  <inkml:trace contextRef="#ctx0" brushRef="#br0" timeOffset="69700.9224">12517 10543 840 0,'7'-5'16'15,"1"3"3"-15,4-2 20 0,2 4-18 16,-3 0 1-16,3 4-9 16,-2 7-5-16,-4 9 1 15,-4 8 7-15,-4 5-2 0,-1 8-10 16,-8 3 4-16,-2-2-8 15,-1-4 9-15,3-7 9 16,2-8 12-16,7-11 1 16,7-11-18-16,11-6-10 0,11-18-3 15,6-8-1-15,4-12-27 16,-1-9-76-16,-7-3-167 15</inkml:trace>
  <inkml:trace contextRef="#ctx0" brushRef="#br0" timeOffset="69950.5228">12955 10259 1056 0,'-7'24'38'16,"6"18"-12"-16,1 14-8 16,5 18 0-16,5 19-2 15,3 12-22-15,2 11 7 0,3 1-36 16,-4-10-112-16,0-14-82 15,-6-18-159-15</inkml:trace>
  <inkml:trace contextRef="#ctx0" brushRef="#br0" timeOffset="70278.1234">13245 10667 508 0,'-1'0'382'16,"0"1"-332"-16,0 7 31 16,2 8-46-16,1 8 6 15,-1 9 3-15,1 6-26 0,-2 4-10 16,0-1-7-16,5-5-3 15,-2-6-38-15,-2-13-101 16,1-9-180-16</inkml:trace>
  <inkml:trace contextRef="#ctx0" brushRef="#br0" timeOffset="77656.9364">12022 13165 618 0,'-3'-20'119'0,"0"3"-98"16,3 3 17-16,0 1 1 15,0 5-9-15,3 3-6 0,0 5-2 16,4 0-6-16,-1 11-13 16,2 9 18-16,1 13 18 15,2 13 16-15,-1 14 9 0,3 18-2 16,1 12 1-16,0 12-18 15,5 11-11-15,0 4-17 16,2 3 5-16,2 0-4 0,-1 1-3 16,2-6-1-16,-1 1-4 15,1-7-4-15,0-2-1 16,1-5-2-16,0-4 1 0,-2-1 4 15,-1-4-4-15,-1 1-2 16,0-4 0-16,0-3-1 16,-3-6-1-16,0-9 1 15,-4-4 2-15,0-7 9 0,-4-7 7 16,-3-8-1-16,-2-4-11 15,-3-7-6-15,1-5-3 16,-3-7-1-16,0-3-7 0,-3-7-29 16,-3-5-27-16,-3-6-9 15,-4-6-14-15,-5-17-82 16,-5-21-107-16</inkml:trace>
  <inkml:trace contextRef="#ctx0" brushRef="#br0" timeOffset="78093.7371">11992 13238 639 0,'0'-33'16'16,"3"3"6"-16,2 4-14 15,0 5-7-15,-4 4-1 16,-1 2-2-16,-1 1 7 0,-6 2-4 16,-1 3 9-16,0 3 53 15,0 5-4-15,-1 2 0 16,-1 10-19-16,0 9-10 0,0 13-6 15,-2 5 7-15,0 9-10 16,-2 4-10-16,-2 2 0 16,0 3-1-16,-1-4-6 0,0-3 0 15,-1-6-4-15,2-8 1 16,1-7-1-16,6-9-1 15,1-7 2-15,5-7-5 0,3-3 0 16,4-5-26-16,5-8-35 16,0-10-63-16,2-8-166 15</inkml:trace>
  <inkml:trace contextRef="#ctx0" brushRef="#br0" timeOffset="78358.9376">11917 13115 836 0,'0'-9'105'15,"6"8"-63"-15,8 8-35 0,8 10-3 16,3 9 0-16,5 7 4 16,3 5-2-16,-2 6 13 15,1 4 10-15,-4 0-8 16,-1-3-2-16,-2 0-11 0,-4-6 0 15,-1-4-10-15,-2-7 4 16,-1-7-3-16,-4-4-1 16,-2-6 1-16,-1-4-1 0,-3 2-2 15,-3 0-14-15,-4-5-71 16,-5-4-106-16,-8-8-433 15</inkml:trace>
  <inkml:trace contextRef="#ctx0" brushRef="#br0" timeOffset="85706.5505">19419 16391 861 0,'0'9'7'16,"0"2"2"-16,0-2-6 0,3-2 12 15,1-3 23-15,-3-2-10 16,0-2 14-16,1 0 16 15,-4 0-32-15,1-5-24 0,-1-1-8 16,0-3-19-16,-2-5-107 16,-1-4-81-16</inkml:trace>
  <inkml:trace contextRef="#ctx0" brushRef="#br0" timeOffset="86299.3516">19651 16220 491 0,'0'-6'245'16,"0"0"-222"-16,1 0 4 15,0 0-3-15,-1 1 14 16,1 0 10-16,-1 1-8 15,0 2-12-15,0-1-7 0,2 1-5 16,0 0-2-16,-2 1 0 16,6 0 5-16,5 0 5 15,2-1 1-15,3 0 9 0,5 2-5 16,-2 0 4-16,2 6-7 15,-7 4-11-15,-2 7-3 16,-7 5-1-16,-3 5 7 0,-3 5-3 16,-8 0-5-16,-4 1-4 15,-3-5-4-15,-1-1-4 16,2-7 2-16,2-5 2 0,5-7-4 15,4-3 4-15,4-4-4 16,4 0 0-16,9-3 4 16,5-2 5-16,4-3-1 15,3 0 5-15,1 0 1 0,0 1-1 16,-4 1-4-16,-5 2-3 15,-5 1-2-15,-5 1-1 16,-2-1-2-16,-4 4 1 0,0-2 0 16,-1 2 4-16,-3-2-3 15,-2 2-4-15,0 0-5 16,-1 1-36-16,4 4-50 0,-3-2-78 15,0-1-48-15,2 1-147 16</inkml:trace>
  <inkml:trace contextRef="#ctx0" brushRef="#br0" timeOffset="87391.3535">19583 16677 360 0,'-3'-2'265'16,"0"0"-251"-16,1 0-2 16,-1 0 3-16,1 1 16 15,-3 0 13-15,4 0 6 0,-3 2 4 16,2-1-2-16,-2 2-2 15,4 2-16-15,0-2-7 16,4 1-5-16,3 0 2 16,8-3 7-16,6-1 2 0,8-8 5 15,9-4-6-15,6-1-11 16,6-3-14-16,1 1-3 15,-2 0-3-15,-5 4-1 0,-10 2-1 16,-8 2-1-16,-9 6 2 16,-7 1-3-16,-5 0-6 15,-4 2-14-15,-2 6-6 0,-6 7-5 16,-3-1-45-16,-6 0-79 15,-1 2-174-15</inkml:trace>
  <inkml:trace contextRef="#ctx0" brushRef="#br0" timeOffset="87672.154">19865 16761 844 0,'-1'8'68'0,"-1"2"-54"15,3 3 25-15,1 8 37 16,1 4 3-16,-3 4 5 16,2 2-11-16,-2-1-33 0,1 1 1 15,2-4-11-15,1-5-12 16,-2-2-14-16,0-6 1 15,1-5-3-15,-1-1-1 0,-1-5-1 16,0-2-2-16,1 1-1 16,1-4-14-16,-1-12-56 15,-2-5-150-15,3-11-260 0</inkml:trace>
  <inkml:trace contextRef="#ctx0" brushRef="#br0" timeOffset="88015.3546">20188 16592 969 0,'-3'-2'90'0,"3"2"-43"16,-2 0-38-16,4 2 16 15,0-1 45-15,5 1 3 16,2-1-16-16,5 1-11 15,7 0-13-15,5-4-8 0,8 0-5 16,5-5-9-16,3-2-5 16,1-2-5-16,-4 2-2 15,-2 1-2-15,-10 2-4 0,-6 1-27 16,-8 0-59-16,-9 0-92 15,-5-3-90-15,-10 0-301 16</inkml:trace>
  <inkml:trace contextRef="#ctx0" brushRef="#br0" timeOffset="88218.1549">20409 16488 1071 0,'-5'-3'139'16,"3"1"-32"-16,4 6-83 15,1 10-10-15,5 3 40 0,1 7 18 16,0 3-16-16,2 4-30 15,0 0-18-15,-1 0-6 16,0-4-3-16,-2-1-3 0,-3-5-7 16,-1-2-54-16,-5-6-59 15,-5-7-93-15,-6-8-187 16</inkml:trace>
  <inkml:trace contextRef="#ctx0" brushRef="#br0" timeOffset="89341.3569">13505 12923 957 0,'-7'8'14'0,"4"6"-11"0,3 8 1 15,6 7 14-15,5 3 12 16,3 5-13-16,2-3-7 15,3-1-6-15,-1-6 1 0,2-8-4 16,-2-9 0-16,4-12 2 16,5-15 9-16,4-20 50 15,11-18 1-15,13-19-15 16,13-20-31-16,14-14-4 0,5-18-12 15,1-10-47-15,-5-7-432 16</inkml:trace>
  <inkml:trace contextRef="#ctx0" brushRef="#br0" timeOffset="90776.5594">20926 16317 876 0,'-3'1'38'0,"1"0"-4"16,1 2-16-16,1 0 1 15,0-1 19-15,0 4 11 16,1-3-9-16,-1 1 3 0,0-2-15 16,0-1-10-16,-1 1-3 15,0-1-10-15,1-1-2 16,-2-1 0-16,1-1-3 0,1 2-1 15,0-2-3-15,0-1-18 16,4-4-78-16,1-4-81 16,2-5-193-16</inkml:trace>
  <inkml:trace contextRef="#ctx0" brushRef="#br0" timeOffset="91135.3601">21111 16056 902 0,'9'-11'28'16,"8"3"-27"-16,2 1 3 16,0 0 30-16,2 0 14 0,-3 3 15 15,-4 2 13-15,-2 4 1 16,-1 1-21-16,-1 8-25 15,-3 4-11-15,-6 8-12 0,-2 4-2 16,-6 7 0-16,-7 3-4 16,-4-2-2-16,-1-4 1 15,1-5 0-15,5-6 1 0,8-7 0 16,3-7 0-16,12-5-5 15,10-2 4-15,11-9 0 16,7-2 0-16,6-6-2 16,3 0 2-16,-2 1-3 0,-3 0-5 15,-7 5-47-15,-9 5-64 16,-9 5-46-16,-11-1-25 15,-6 6-199-15</inkml:trace>
  <inkml:trace contextRef="#ctx0" brushRef="#br0" timeOffset="91369.3605">21031 16598 1075 0,'2'-10'74'0,"6"0"-62"0,11-1-1 16,7-1 1-16,8-2 17 16,4-2 0-16,5 2-8 15,3 2-15-15,-1 3-3 0,-2 4-1 16,-3 3-12-16,-6 1-114 15,-10 2-81-15,-7 3-99 16</inkml:trace>
  <inkml:trace contextRef="#ctx0" brushRef="#br0" timeOffset="91852.9613">21177 16785 637 0,'-1'-1'259'15,"0"0"-181"-15,3 1-48 16,9-2-16-16,4-2-9 15,5 0 0-15,1-1 1 0,6 0 1 16,-2 3 10-16,-1 2 1 16,-6-1-8-16,-2 5-8 15,-8 6-2-15,-7 4 0 0,-7 2 0 16,-8 3 4-16,-4 1-2 15,1-2-2-15,2-1 4 16,4-4-1-16,9-2 0 16,5-6-3-16,12-1-5 0,9 0-7 15,3 0 3-15,2 1 3 16,-2 1 5-16,-3 4 2 15,-9 1-1-15,-5 2 2 0,-10 3 11 16,-2-2 57-16,-12 1 23 16,-5 3-18-16,-6-3-24 15,-4 0-8-15,1-3-4 0,0-1-7 16,4-3-23-16,5-3-8 15,4 0-5-15,3-3-63 16,1-5-134-16,2-6-286 16</inkml:trace>
  <inkml:trace contextRef="#ctx0" brushRef="#br0" timeOffset="95082.167">19244 15931 766 0,'-11'6'31'0,"-3"5"-26"15,1 9-2-15,-1 9-1 16,-1 9-3-16,-3 12 8 16,0 12 28-16,3 13 18 0,2 14 17 15,6 12-6-15,4 2-15 16,6-1-9-16,11-4-30 15,10-8-10-15,7-11 1 0,6-11 0 16,7-9-1-16,3-9 1 16,4-9-1-16,4-5-4 15,-2-11-1-15,-3-10-52 0,-2-14-275 16</inkml:trace>
  <inkml:trace contextRef="#ctx0" brushRef="#br0" timeOffset="95612.5679">21708 15757 382 0,'29'7'359'15,"8"5"-293"-15,4 5 4 16,1 8-15-16,1 9 1 0,-5 9 1 15,-3 10 1-15,-7 6-3 16,-5 11-6-16,-7 8 1 16,-7 4-10-16,-7 2-21 15,-3 5-6-15,-12-2-5 0,-8-5-5 16,-10-6-2-16,-8-2-3 15,-10-7-5-15,-8-4 13 16,-6-3-11-16,-5-1-1 0,-4-3-57 16,-4-12-78-16,-1-9-149 15</inkml:trace>
  <inkml:trace contextRef="#ctx0" brushRef="#br0" timeOffset="96735.7699">17931 16732 901 0,'0'4'93'0,"-1"6"-78"0,2 2 2 16,3 4 31-16,0 2-1 15,0-1 5-15,-1-1-12 16,0-6-2-16,-1-2-10 16,-1-2-11-16,0-4-1 0,1 0-7 15,-3-4 4-15,0 0 16 16,-3-6-9-16,-1 0-18 15,-2-2-2-15,1-3-1 0,0 2 0 16,1 4-2-16,2 1 1 16,2 4-7-16,2 1-35 15,2 4-88-15,4 3-24 0,0-4-103 16</inkml:trace>
  <inkml:trace contextRef="#ctx0" brushRef="#br0" timeOffset="97515.7713">18271 16750 757 0,'-6'0'72'0,"1"0"-5"15,-2 0-29-15,0 0-21 16,-2 0 8-16,1 0 22 15,-1-2 8-15,0 0-20 0,4-4-9 16,-2-4-13-16,5-5-8 16,1-4-3-16,-1-4-2 15,2-4-2-15,5-2 1 0,0 3-2 16,3 0 2-16,1 2 0 15,1 4-2-15,3 3 3 16,1 3 1-16,0 3-2 0,-1 5 2 16,0 4 3-16,-1 1-5 15,-3 6 4-15,-1 7 0 16,-4 5 1-16,-1 4 2 15,-3 6-2-15,-4 6-2 0,-4 4 3 16,-7 3 6-16,-1-1 11 16,0 0-1-16,2-2-1 15,4-3-3-15,7-1-4 0,3-5-10 16,9-3 2-16,6-6-5 15,4-3-2-15,4-8 3 16,3-6-1-16,1-2 3 0,-2-10-1 16,-4-5-2-16,-4-2-1 15,-6-4 2-15,-7-3 0 16,-5 1-1-16,-7-2-1 0,-7 2 1 15,-5 2 0-15,-3 4 2 16,0 5 6-16,1 6 20 16,4 6-8-16,6 1-15 15,5 10-9-15,7 4-10 0,5 3-70 16,7-5-99-16,5-5-147 15</inkml:trace>
  <inkml:trace contextRef="#ctx0" brushRef="#br0" timeOffset="97905.7719">18509 16470 862 0,'-5'-4'88'16,"3"4"2"-16,1 1-81 0,-1 6-6 16,2 5 1-16,2 6 2 15,-1 1 11-15,0 7 22 16,3 0-5-16,2 3-20 0,2 0-7 15,2-2-2-15,3-1-2 16,1-3 7-16,1-2 11 16,1-3 2-16,0-3 5 0,-2-2-5 15,-2-2-5-15,-1-2 2 16,-4-1-4-16,-4-3-8 15,-1 1-3-15,-5-1 1 16,-6 0 12-16,-5 0 2 0,-5 1-19 16,-5-2-4-16,-3-2-7 15,-1 0-41-15,1-4-35 16,3-9-47-16,-1-10-76 0,9-7-193 15</inkml:trace>
  <inkml:trace contextRef="#ctx0" brushRef="#br0" timeOffset="98014.9721">18664 16469 716 0,'10'-10'17'0,"-6"-3"-36"16,-1 4-504-16</inkml:trace>
  <inkml:trace contextRef="#ctx0" brushRef="#br0" timeOffset="98638.9732">17364 16909 855 0,'-7'-4'71'0,"3"-3"-7"15,4 4-27-15,1 1-7 16,3 1 4-16,4 0 39 16,5 0-18-16,5 1-16 0,5 5 2 15,3 0-12-15,5 1-22 16,0 1-5-16,0-3-5 15,-2 2-2-15,-1-5-15 0,-7 1-75 16,-7-6-79-16,-8-5-123 16</inkml:trace>
  <inkml:trace contextRef="#ctx0" brushRef="#br0" timeOffset="98904.1737">17482 16723 853 0,'-1'-2'64'16,"2"2"-38"-16,3 7-26 16,-1 7 14-16,0 7 12 15,1 6 38-15,-3 10 25 0,-1 7-16 16,4 5-27-16,0 6-21 15,0 0-19-15,0-3-8 16,3-5 1-16,-1-2-5 16,-1-6-37-16,-2-11-85 0,-2-8-94 15,0-9-329-15</inkml:trace>
  <inkml:trace contextRef="#ctx0" brushRef="#br0" timeOffset="106501.387">15481 16947 869 0,'1'-3'61'16,"-1"1"-47"-16,5 4-5 16,2 3-4-16,-1 0-2 0,-1 0 9 15,0 0 21-15,-3-1-4 16,1 0-9-16,-2-2-6 15,0 1-10-15,-1-3-3 0,-1 1 1 16,-3-2 3-16,-3-4-5 16,2-1 0-16,-2-1-2 15,0 1-1-15,3 0-8 0,4 3-25 16,-2-1-27-16,3-2-99 15,3 0-192-15</inkml:trace>
  <inkml:trace contextRef="#ctx0" brushRef="#br0" timeOffset="106782.1875">15631 16613 799 0,'0'-2'52'0,"1"0"-12"16,6 6-24-16,3 6 33 0,-2 6 19 16,1 3-8-16,1 3-12 15,-2 4-17-15,1-2-10 16,-2-1-12-16,-1-2-4 15,0 0-4-15,-4-2-2 0,1-3 0 16,0-1-4-16,1-2-12 16,2-5-95-16,-4-7-85 15,1-5-230-15</inkml:trace>
  <inkml:trace contextRef="#ctx0" brushRef="#br0" timeOffset="107156.5882">15826 16554 862 0,'-5'-5'57'0,"2"3"-22"16,2 2-26-16,-1 3-9 15,-1 4 14-15,0 3 21 0,-1 4-10 16,1 1-7-16,0 0-13 15,1 1-2-15,1-3-1 16,0 0 1-16,2 1-2 0,1-2 1 16,6-3-2-16,3 1 4 15,3-2-3-15,3-3 1 16,0-1 2-16,0 0 1 0,0 1 8 15,-3 1 8-15,-2-1 16 16,-6 4-3-16,-5 1-3 16,-2 1-4-16,-10 3 11 15,-3 2 4-15,-5 1-19 0,-2 2-16 16,0-2-6-16,2-2-2 15,5-2-4-15,5-3-9 16,3-4-77-16,3-5-102 0,2-8-98 16,-1-10-402-16</inkml:trace>
  <inkml:trace contextRef="#ctx0" brushRef="#br0" timeOffset="107312.5885">15844 16506 1010 0,'7'-16'117'0,"4"1"-81"16,5 6-30-16,-1-1-3 15,2 4-3-15,-1 5-2 16,-1 2 4-16,-2 5-18 0,-5 2-75 16,-4-1-110-16,-2-1-207 15</inkml:trace>
  <inkml:trace contextRef="#ctx0" brushRef="#br0" timeOffset="108451.3905">15256 17430 859 0,'4'-4'37'0,"12"-8"-21"15,11-1-8-15,11-5 15 16,14-6 12-16,8-4 17 15,10-1 1-15,9-1 2 0,5 1 3 16,2 3-16-16,-1-2-16 16,-9 2-7-16,-9 3 7 15,-12-2 9-15,-12 4 11 0,-10 1 5 16,-9 5-7-16,-8 0-3 15,-6 5-5-15,-3 2-3 16,-3 1-4-16,-3 4-4 16,-1 0-3-16,1 1-11 0,-2 1-9 15,-1 0-1-15,0 0-2 16,0 1-1-16,1 1-1 15,0-1 1-15,0 1 2 0,0 0-3 16,1 0 2-16,0 0-4 16,1-1-4-16,-1 1-10 15,1 2-9-15,1-3-28 0,-1 2-64 16,0 0-81-16,-1-6-74 15,-3-8-197-15</inkml:trace>
  <inkml:trace contextRef="#ctx0" brushRef="#br0" timeOffset="118217.0076">14201 17163 656 0,'4'-7'-24'15,"1"-1"-160"-15,3 0-93 16</inkml:trace>
  <inkml:trace contextRef="#ctx0" brushRef="#br0" timeOffset="118357.4079">14219 17084 584 0,'-9'-9'183'0,"-1"-1"-40"16,2 2-12-16,0 2-29 15,5 5-32-15,3-1-31 16,3-1-28-16,12 3-10 0,7-7 2 15,12-3-1-15,8-7 0 16,9-4-4-16,7-2-5 16,-2 0-88-16,-8 2-88 0,-13 5-100 15</inkml:trace>
  <inkml:trace contextRef="#ctx0" brushRef="#br0" timeOffset="118529.0082">14204 17309 1090 0,'10'-20'89'16,"17"3"-87"-16,11-7 3 16,9 0-4-16,5-5-17 0,-3 4-37 15,-7 2-105-15,-11-2-179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3:28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13923 14098 428 0,'-3'-6'280'0,"0"4"-264"15,-1-1-5-15,2 2 4 16,1 0 11-16,1 0-8 15,0 1-12-15,1 3-6 0,3 4 7 16,2 7 29-16,1 11 19 16,1 7-13-16,2 11 9 15,1 3-14-15,1-1-8 0,4-6-21 16,1-8-1-16,2-14 2 15,3-16 7-15,2-14 10 16,5-23 21-16,3-18-11 0,4-19-7 16,6-11-14-16,0-10-9 15,4-6-5-15,-2 8-4 16,1 7-25-16,-4 10-47 0,-1 14 11 15,-1 15 24-15,-1 14-15 16,-3 14-24-16,-4 5-54 16,-5 6-199-16</inkml:trace>
  <inkml:trace contextRef="#ctx0" brushRef="#br0" timeOffset="6630.0117">4243 10140 755 0,'-5'6'53'15,"-1"1"-9"-15,6 1-28 16,4 4-9-16,4-1-4 0,4 1-1 16,2-2 4-16,2-2-5 15,2-2-1-15,1-5 6 16,2 1-5-16,1-6 0 0,1-5 2 15,1-7-4-15,1-3 3 16,-1-6 6-16,0-2-1 16,0-2 2-16,-1-3 11 0,0-1 5 15,-5 2-5-15,-1-2 1 16,-2 3-4-16,-4 0-7 15,-3 0-4-15,-3 4-2 16,-1 1-2-16,-3 3 2 0,-1 4-2 16,0 1-2-16,0 6 1 15,-3 3-2-15,0 3-4 16,-1 3-22-16,1 2-27 0,-1 4 2 15,1 2 2-15,0 4-23 16,1 1-30-16,-1-1-78 16,-2-3-176-16</inkml:trace>
  <inkml:trace contextRef="#ctx0" brushRef="#br0" timeOffset="8751.6154">7306 16406 340 0,'0'-2'66'16,"0"2"-29"-16,0 1-54 0,6-1 25 16,2 3 3-16,4 1-1 15,2-1-2-15,4-1 10 16,5 1 2-16,5-1-2 0,2-2 2 15,5 1-15-15,2-2 69 16,5 1-65-16,3-4 2 16,7 3 1-16,3-1-4 15,3 0-2-15,2 2-3 0,3 2-3 16,0 3 3-16,0-2-2 15,1 3 1-15,0-4 4 16,4 2 5-16,0-4 7 0,1-2-5 16,-1 0 6-16,0-4-5 15,1-2-7-15,0 0 1 16,0-2-3-16,-3 0 4 0,-1 0-1 15,0-1-2-15,-3 3 1 16,-2 0-3-16,-6 1-1 16,-2 0 5-16,-3 0 7 15,0 1-7-15,-2 0 2 0,-2 1 2 16,0 1-2-16,2 0-3 15,-5-1-1-15,-1 2-5 16,0-1 1-16,-6-1-1 0,-4-1-1 16,-3 1 1-16,-4-1-1 15,-2 1 2-15,-2-2-1 16,-2 1 3-16,-2 2 3 0,-3-1-2 15,-1 0-1-15,-2 2-1 16,-2 1 1-16,-1-1-1 16,-2 1-1-16,-2 1 1 0,-3 1 7 15,0-1 11-15,0 0 0 16,0 1-5-16,0-1-13 15,0 1-2-15,-2-2-4 16,1 2-2-16,-2-2-1 0,3 2-4 16,-1 5-45-16,-2 1-76 15,-4-5-78-15,-3-3-292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3:53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4947 9369 764 0,'0'-21'46'15,"9"-2"-22"-15,10-8-12 0,8-6 2 16,13-7-2-16,11-6-8 16,7-9-1-16,8-6-2 15,7-6-1-15,5-8-1 0,3-2-3 16,2-2-8-16,-1 2-32 15,-2 5-38-15,-5 4-11 16,-8 9 10-16,-9 10 14 0,-7 7 62 16,-10 10 7-16,-9 8 3 15,-7 12-3-15,-7 7-52 16,-6 8-41-16,-8 6-69 15</inkml:trace>
  <inkml:trace contextRef="#ctx0" brushRef="#br0" timeOffset="265.2005">5611 9474 860 0,'-14'3'57'15,"9"-3"-6"-15,10-11 7 16,16-12-52-16,14-12-1 16,16-12-1-16,11-11-3 15,14-15 0-15,9-3 1 0,5-7-6 16,0 1-37-16,-5 1-62 15,-6 2-40-15,-11 7-67 16,-13 10-128-16</inkml:trace>
  <inkml:trace contextRef="#ctx0" brushRef="#br0" timeOffset="499.2009">6135 9534 819 0,'4'0'72'16,"6"-11"-67"-16,9-4 9 15,7-10 66-15,7-9-28 16,12-10-33-16,11-10-9 0,7-10-10 15,14-10-7-15,8-13-22 16,2-5-158-16,0-6-129 16</inkml:trace>
  <inkml:trace contextRef="#ctx0" brushRef="#br0" timeOffset="1341.6024">18488 9162 899 0,'20'-33'13'16,"6"-4"40"-16,10-3-1 15,8-7-28-15,12-5-5 0,11-7-7 16,6-6-6-16,10-1-6 15,9-2 4-15,1 3-6 16,1 5-3-16,-3 4 2 0,-2 7-15 16,-6 4 1-16,-7 8-10 15,-9 6-17-15,-10 8-14 16,-9 7-18-16,-11 8-14 0,-9 8-33 15,-11 5-55-15,-12 12-49 16</inkml:trace>
  <inkml:trace contextRef="#ctx0" brushRef="#br0" timeOffset="1591.2028">19251 9397 962 0,'18'-18'16'16,"14"-6"-11"-16,13-2 15 0,15-11 18 15,13-5-14-15,18-9-13 16,14-4-7-16,11-5-5 15,9-3-1-15,0-3-5 16,-3-3-61-16,-14-1-93 0,-18 1-266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3:59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19505 8358 521 0,'-5'-3'64'16,"3"-1"-30"-16,2 0-5 16,0-4-20-16,5 1-8 15,1-5 2-15,4 1-2 0,4-2 4 16,0-3 19-16,4 0 13 15,6-4-23-15,6-3 96 16,7-5-81-16,11-7 17 16,12-4-2-16,11-8-7 0,10-4-2 15,7-5-7-15,6-2-13 16,0 0-2-16,-2-1-10 15,-4 4-1-15,-7 3-2 0,-13 5-2 16,-10 6 4-16,-11 4-3 16,-14 10 0-16,-14 4 1 15,-7 7-7-15,-12 4-10 0,-5 6-34 16,-10 5-86-16,-9 1-82 15,-7 2-187-15</inkml:trace>
  <inkml:trace contextRef="#ctx0" brushRef="#br0" timeOffset="421.2007">19685 7879 920 0,'-8'-6'21'0,"2"5"17"16,3 1-15-16,2 5-16 16,-3 3-8-16,-1 7 0 15,0 3 3-15,-3 8 4 0,1 5 13 16,1 2 18-16,1 4 4 15,3 0-15-15,0 1-11 16,4-5-1-16,5-4-2 0,4-3 3 16,7-6 12-16,2-4 2 15,10-6 0-15,8-5 2 16,8-5 3-16,6-3-13 0,6-10-13 15,5-4-8-15,6-2-2 16,1-4-8-16,1-6-59 16,-6-2-119-16,-7-4-152 15</inkml:trace>
  <inkml:trace contextRef="#ctx0" brushRef="#br0" timeOffset="1575.6027">3615 10419 886 0,'17'-29'6'0,"10"-4"9"15,10-7 33-15,11-8-24 16,9-10-7-16,5-7-11 0,3-6-4 16,3 0 1-16,-5 0-2 15,-4 0-3-15,-8 9 4 16,-7 7-6-16,-9 9 3 0,-9 5-7 15,-9 10-11-15,-7 8 5 16,-7 8 4-16,-3 6-2 16,-8 7-14-16,-7 4-69 0,-5 4-26 15,-3 6 24-15,-5 3-6 16,-2-1 39-16,-1 0 44 15,1-3 18-15,2-5 6 16,3-2-3-16,1-3 10 0,3 1 66 16,2-1 40-16,5-1-33 15,4-1-6-15,2-1-2 16,5 2 13-16,3-2-18 0,4 1-53 15,9-2-15-15,7 1 0 16,6 0 14-16,7 2 15 16,6 0 7-16,1 5-13 0,-2 6-12 15,-3 9-10-15,-4 6-3 16,-9 8-3-16,-6 9-2 15,-11 7 4-15,-5 11-2 16,-11 4-64-16,-11 3-130 0,-11-4-345 16</inkml:trace>
  <inkml:trace contextRef="#ctx0" brushRef="#br0" timeOffset="8221.2144">9160 7164 691 0,'-4'-11'96'15,"0"3"-83"-15,1-3-9 0,-1 1 5 16,-3 2-1-16,1 3 6 16,-1 0 13-16,0 2-8 15,3 1 8-15,0 2-9 16,1 0 0-16,3 0 6 0,0 4-15 15,0 6-13-15,2 6 13 16,1 9 24-16,5 8-5 16,0 8 19-16,2 8-19 0,0 9 14 15,1 5-3-15,-1 7-19 16,1 1-13-16,0-3-4 15,2-2-3-15,2-9-6 16,1-8-68-16,0-9-97 0,1-9-70 16,-3-5-397-16</inkml:trace>
  <inkml:trace contextRef="#ctx0" brushRef="#br0" timeOffset="8907.6156">9597 9730 845 0,'-12'9'35'0,"0"1"-8"15,1 4 29-15,1 4-15 16,1 1-2-16,1-1-8 15,3 3-14-15,0 2-1 0,1 3 1 16,2 4-5-16,0 9-2 16,-2 11 7-16,0 9-8 15,-2 15-2-15,-1 9-1 0,-2 5-5 16,-2 7 0-16,-2-1-8 15,-2-4-93-15,-1-8-146 16,-2-10-437-16</inkml:trace>
  <inkml:trace contextRef="#ctx0" brushRef="#br0" timeOffset="11107.2195">14008 7252 642 0,'-8'-2'95'15,"4"-1"-36"-15,2 3-10 0,0 0-25 16,2 1-22-16,1 9-3 15,0 9-3-15,-2 12 4 16,0 15 9-16,1 16 0 16,-5 17-3-16,4 11-4 0,-1 4-5 15,1-2-9-15,2-7-184 16,0-15-469-16</inkml:trace>
  <inkml:trace contextRef="#ctx0" brushRef="#br0" timeOffset="11606.4203">13901 9967 899 0,'-10'-2'82'0,"3"1"-32"0,4 1-6 16,-2 4-29-16,2 0-14 15,2 3-1-15,0 5 1 16,1 7-2-16,-1 9-1 0,2 10 2 16,1 11-2-16,0 11 4 15,-2 7-7-15,3 5 3 16,2-2 2-16,0-4-50 0,3-4-84 15,0-8-51-15,2-9-228 16</inkml:trace>
  <inkml:trace contextRef="#ctx0" brushRef="#br0" timeOffset="12230.4214">13932 12535 843 0,'-8'13'49'16,"2"10"0"-16,2 14 1 0,1 12-20 16,2 17 7-16,4 11-2 15,3 11 4-15,2 6-12 16,4 2-16-16,0-3-7 0,5-10-1 15,1-9-11-15,3-12-97 16,-1-16-126-16,0-14-323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4:28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12630 7125 995 0,'-2'-11'1'15,"-2"-1"4"-15,4-1 8 16,2 1-13-16,7-3 0 0,8-4 7 16,7-6-11-16,6-5 4 15,9-7 5-15,10-7-7 16,9-7 1-16,5-6 5 0,5-2-8 15,1-4 3-15,0 1-3 16,-6 1-67-16,-9 4-25 16,-9 8 7-16,-14 9-11 0,-14 9 9 15,-13 11-24-15,-11 11-77 16</inkml:trace>
  <inkml:trace contextRef="#ctx0" brushRef="#br0" timeOffset="390.0006">12645 6760 880 0,'1'1'0'0,"9"1"1"16,3 7 2-16,4 5 0 15,0 3 0-15,-4 7-1 16,-2 8 1-16,-4 7 18 0,-5 6 28 15,-2 2-15-15,-5-1-19 16,-5-2-1-16,0-6 9 16,4-7 13-16,6-8 12 15,8-10-3-15,20-13-31 0,26-12-4 16,22-21 0-16,23-22-8 15,14-22-86-15,-2-20-323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15:21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12078 11154 880 0,'0'-2'47'0,"0"5"14"0,0 7-54 16,2 6-5-16,4 15 5 15,-2 13 4-15,2 22-5 16,-2 18 17-16,1 23 3 0,3 13-19 16,-2 4-20-16,2-7-93 15,-1-16-200-15,3-21-319 16</inkml:trace>
  <inkml:trace contextRef="#ctx0" brushRef="#br0" timeOffset="592.801">12005 11356 1023 0,'-7'-16'29'0,"2"0"30"16,5-1-23-16,7 1-13 15,4-2-17-15,6 1-3 16,2 0-4-16,3 0 1 0,2 3 3 16,1 0-3-16,-1 4-1 15,-2 5 2-15,-3 3-4 16,-3 2 1-16,-4 8 0 0,-4 5-4 15,-1 4 0-15,-4 3 8 16,-3 5-2-16,0 4 4 16,-5 0-3-16,-2 3-2 0,-2-3 5 15,2-2-5-15,2-5-1 16,2-6 4-16,3-6-4 15,8-7-14-15,5-4-4 0,5-3-1 16,5-7 7-16,1-2 15 16,-1 3 0-16,-4 5 0 15,-2 3 3-15,-5 9-1 16,-10 14 5-16,-3 9 19 0,-11 10 19 15,-6 9-23-15,-4 3-10 16,-3 1 3-16,1-2 8 16,3-4-14-16,4-6-8 0,4-9-2 15,6-7-9-15,4-7-28 16,3-5-18-16,0-8-30 15,0-4 1-15,1-2-20 0,-1-9-45 16,0-7-199-16</inkml:trace>
  <inkml:trace contextRef="#ctx0" brushRef="#br0" timeOffset="780.0013">12328 11410 961 0,'0'-9'129'15,"0"2"-31"-15,0 5-51 16,0 3-26-16,3 6-20 15,1 6-3-15,3 5 3 0,1 5-3 16,2 2-2-16,0 0-43 16,0-2-93-16,-1-8-30 15,-2-7-34-15,-3-6-78 0</inkml:trace>
  <inkml:trace contextRef="#ctx0" brushRef="#br0" timeOffset="1216.8021">12371 11338 390 0,'-5'-28'378'0,"-1"5"-264"15,1 5 19-15,3 9-13 16,2 5-20-16,5 4-81 15,3 2-13-15,4 6-5 0,3 0-2 16,3 1 3-16,2-1-9 16,-1-6-1-16,0-3-47 15,-2-4-31-15,-3-7 28 0,-3-1 36 16,-4-2 20-16,-2 3 3 15,-6 2 1-15,1 3 35 16,0 4 39-16,-3 4-18 0,1 8-4 16,1 8-28-16,1 9-19 15,1 8 1-15,5 10-8 16,2 5 2-16,3 2-2 15,1-1-2-15,1-2-8 0,0-9-50 16,-3-9-28-16,0-9 11 16,-3-9 75-16,-4-10 4 15,-3-4 0-15,0-12 7 0,-3-7-8 16,-3-6 1-16,0-7 15 15,1-3 45-15,2 3-16 16,0 3-20-16,3 4 14 16,0 6 0-16,4 8-12 0,3 6-17 15,3 6-8-15,-2 1-3 16,4 8-3-16,4 3-3 15,-5 1-34-15,-2-6-148 0,-4-1-299 16</inkml:trace>
  <inkml:trace contextRef="#ctx0" brushRef="#br0" timeOffset="1450.8025">12593 11075 1393 0,'-23'0'76'16,"15"0"-60"-16,8 7-19 15,9-5-75-15,3-3-123 16,-1-16-309-16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2:28.2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19892 12187 759 0,'-10'-11'33'16,"5"3"18"-16,3 4-19 0,4 5-17 16,1 6-14-16,4 9 0 15,1 9 2-15,2 7 2 16,-1 6 6-16,0 8 11 15,2 4 1-15,-4 0-8 0,3 1-8 16,0-4-4-16,-3-6-3 16,2-5-1-16,-1-9 1 15,-2-8-5-15,-1-4-2 0,-2-5-12 16,-1-6-36-16,-5-7-70 15,-4-11-57-15</inkml:trace>
  <inkml:trace contextRef="#ctx0" brushRef="#br0" timeOffset="577.201">19895 12172 875 0,'3'-13'89'15,"5"2"-47"-15,9 2-39 16,6 3-2-16,5 1-1 0,-1 1 0 16,1 1-1-16,-1 1-1 15,-5 1 1-15,-4 0 1 16,-5-1 0-16,-2 4 1 15,-6-1-1-15,1 1 2 0,-2 2-1 16,-1 2 1-16,2 2 1 16,1 3 0-16,1 2 0 15,1 2 0-15,2 5 0 0,1 1-2 16,-1 3 3-16,-1 0 7 15,0 3 16-15,-4 2-5 16,-2-3-2-16,-1 2-10 0,-2-3 5 16,2-2-4-16,-4-4-3 15,1-3 9-15,0-2-2 16,-1-2 2-16,-1-2 2 15,0-3-1-15,1 1-2 0,0-1-3 16,-1-1-7-16,2-1-3 16,-2 0-2-16,1 0-1 15,0 1 2-15,-3-2-2 0,1 2 1 16,-3 0 1-16,0 0-1 15,-4 2 2-15,-3-2 3 16,-3 1-5-16,-2-2 1 0,-3 1 0 16,-3 0 2-16,2 0 2 15,-1-4 7-15,5 2 4 16,0-1-1-16,7-1-12 15,4 0-4-15,5 0-2 0,2 2-15 16,5-1-57-16,5-1-54 16,2-5-47-16,5-5-294 15</inkml:trace>
  <inkml:trace contextRef="#ctx0" brushRef="#br0" timeOffset="967.2017">20902 12044 999 0,'0'-2'106'0,"-3"3"-64"15,6 11-49-15,4 11 9 16,-1 7-2-16,1 5 1 16,1 3-1-16,-1 1 0 15,0-2 0-15,-1-1 1 0,1-5-1 16,0-5 0-16,1-4 1 15,-1-3-2-15,-1-4-11 16,0-6-6-16,-2-2-49 0,-3-8-78 16,0-8-87-16,-5-8-132 15</inkml:trace>
  <inkml:trace contextRef="#ctx0" brushRef="#br0" timeOffset="1497.6026">20902 11995 870 0,'2'-10'81'0,"9"3"-64"0,8-1-16 16,5 1 0-16,4-1-1 15,3-2-1-15,0 3 1 16,1-1 1-16,-3 0 0 0,-1 2 0 15,-3-1 1-15,-2 3 0 16,-2 2 2-16,-2 0 9 16,-2 1 2-16,-2 1 2 0,-3 1 0 15,-1 3-5-15,-1 5-3 16,-2 3 8-16,2 6 10 15,-4 4 3-15,0 7-3 16,1 4 1-16,-1 5-5 0,-1 4-8 16,2 1-5-16,-1-2-6 15,-1-2-2-15,1-6-1 16,0-6 0-16,-3-8 0 0,0-3-1 15,-1-8 1-15,-1-3 0 16,0-4 0-16,-1-1 12 16,-4-1 68-16,-3-4-39 0,-5-3-35 15,-2-2-5-15,-2-2-1 16,-3 3 0-16,0-1 10 15,-2 3 25-15,-1 5 1 0,4-1-12 16,-1 8-20-16,0 6-7 16,2 2-2-16,0 5-1 15,0 1-19-15,-2 3-19 16,2 0-15-16,-1-1-1 0,-1 0-8 15,1 0-40-15,-2-4-56 16,3-7-67-16,0-2-257 16</inkml:trace>
  <inkml:trace contextRef="#ctx0" brushRef="#br0" timeOffset="2059.2036">20061 12966 832 0,'-2'-7'114'0,"1"4"-42"15,2 4-18-15,1 5-50 0,5 8-2 16,3 9 25-16,1 5 28 15,-1 8 3-15,1 3-13 16,-1 3-19-16,1-2-15 0,1-3-7 16,-2-2 0-16,-1-5 0 15,0-4-2-15,-2-5-3 16,0-2 4-16,-4-3-5 15,2-3 1-15,-4-3-11 0,0-5-25 16,-1-4-102-16,-3-5-52 16,-4-13-213-16</inkml:trace>
  <inkml:trace contextRef="#ctx0" brushRef="#br0" timeOffset="2496.0044">20082 13017 1078 0,'-7'-16'85'15,"7"5"-67"-15,4 3-18 0,9-1-14 16,5 2 10-16,3-2 3 16,2 3 3-16,0 1-2 15,-2 3 2-15,-1 1-2 0,-1 5 1 16,-3 5-1-16,-1 2 1 15,1 2-1-15,-1 5 2 16,-1-3 2-16,-3 3 0 0,0 0-1 16,-3-3 0-16,-3 0 4 15,-2 0 16-15,-1-2 14 16,-1 1-4-16,-1 1-11 15,0 1-9-15,-3-3-4 0,-1 2-3 16,-1 1-3-16,-2-3-1 16,-1-2 0-16,0 1 1 15,-5-2-2-15,2-1 3 0,-2 0-1 16,-1-1 0-16,2 0 1 15,-3 2-2-15,1-2-2 16,0 2 0-16,0 3-3 0,0 2-1 16,1 1-7-16,1 4-7 15,-1-1-36-15,2 2-46 16,2-3-59-16,2-7-80 15,5-7-273-15</inkml:trace>
  <inkml:trace contextRef="#ctx0" brushRef="#br0" timeOffset="2808.0049">20990 12930 887 0,'5'8'44'0,"-2"8"-37"15,1 4 64-15,3 9 22 0,-1 8-13 16,-1 1-13-16,0 5-27 15,1-3-11-15,-2-5-12 16,-1-5-11-16,1-3-3 0,-2-7-1 16,1-5 0-16,-2-4-4 15,-1-5 3-15,2-4-15 16,-3-3-25-16,0-10-22 15,-7-12-101-15,-3-9-407 0</inkml:trace>
  <inkml:trace contextRef="#ctx0" brushRef="#br0" timeOffset="3229.2056">20961 12861 983 0,'9'-21'74'0,"10"2"-54"15,9 4-20-15,8 1 0 16,4 3 0-16,-1 3 1 0,-2 4 0 15,-7 4-1-15,-2 2 0 16,-8 7 0-16,-3 4 0 16,-4 4 1-16,-4 6 4 15,0 2 22-15,-2 4 23 0,0 2-11 16,0 0-12-16,-1 2 0 15,0-2-10-15,-1-2-9 16,0-1 2-16,-2-4 0 0,-1-1 6 16,-2-5 2-16,1-1-1 15,-2-1-3-15,-4-4-3 16,-1 2 8-16,-2-4 9 0,-3-1-5 15,-2 0-10-15,-1 1-3 16,-4-2 4-16,1-3-1 16,-4 0-3-16,-2-1-2 0,-2 1-6 15,-1-2 1-15,-4 1 2 16,-1 0-4-16,0 2-3 15,-4 4-1-15,1-2-4 16,-2 3-20-16,1 3-26 0,0-3-39 16,2-6-104-16,2-6-219 15</inkml:trace>
  <inkml:trace contextRef="#ctx0" brushRef="#br0" timeOffset="3993.607">20162 12348 829 0,'-8'-11'70'15,"3"3"-4"-15,2 3-35 16,2-1-11-16,1 2-3 16,5 0 9-16,5 2-20 0,7-2-2 15,7 0 0-15,9-1 4 16,11-3 4-16,13-2 1 15,9-3-2-15,6-2 0 0,3 0-1 16,0-1-6-16,-3 3-1 16,-11-3-3-16,-8 3 1 15,-8 1 0-15,-7 0 0 16,-8 1 0-16,-5 3 1 0,-8 3 1 15,-6 1 5-15,-4 0 3 16,-2 3-8-16,-4 1-3 16,-2-1 0-16,-6 2 0 0,-5 0 7 15,-4 4-12-15,-6 0-2 16,-4-3-5-16,-1 2-13 15,1-2 8-15,1-1 12 0,3-2 4 16,6 0 2-16,4-2-1 16,4 0 1-16,5 0 1 15,2 0 5-15,5 2 10 0,4-1-15 16,4 3-1-16,6 1 1 15,2 6 2-15,4 4 12 16,1 2-3-16,-1 3-8 16,0 2-3-16,-3-2 0 0,-4-2-2 15,-3-3 1-15,-5-2 0 16,-6-4-2-16,-3-1-1 15,-12 3-1-15,-6 2-7 0,-9 0-8 16,-7-3-114-16,-6-4-276 16</inkml:trace>
  <inkml:trace contextRef="#ctx0" brushRef="#br0" timeOffset="4758.0083">20047 12462 832 0,'0'-4'83'0,"4"2"-38"16,4 4-31-16,0 5-10 15,4 10 6-15,1 7 27 16,1 9 11-16,-1 9-6 0,0 7-2 16,-2 6-2-16,1 2-6 15,-2 1-13-15,0-2-5 16,-2-7-4-16,1-5-4 15,-3-9-2-15,-3-4-3 0,0-8 1 16,-2-7 1-16,0-4 4 16,-1-3 6-16,0-4-2 15,-1-2-3-15,0-2-6 0,1 0-4 16,-1 0 2-16,-1-2 1 15,0-1-4-15,-2-6-9 16,-3-2-25-16,-3-5-20 0,0-1-1 16,0-3 32-16,-5 2 21 15,3-1 6-15,-1 4 0 16,1 2 2-16,1 2 2 15,0 2 13-15,2 2-6 0,1 3 3 16,3 1 3-16,2 2 3 16,3 0 1-16,-1 3-8 15,3 7-15-15,5 4 4 0,6 4 10 16,3 6 3-16,5-1-2 15,0 2-6-15,3-4-5 16,-1-1 1-16,-2-4-3 0,-4-5-1 16,-4-4 0-16,-5-2 1 15,-1-4-1-15,-4 0 0 16,0-4 0-16,1-5 2 15,-1-6-20-15,-2-8-113 0,0-11-218 16</inkml:trace>
  <inkml:trace contextRef="#ctx0" brushRef="#br0" timeOffset="5662.8099">20147 12418 742 0,'-3'-6'54'0,"2"-1"15"15,5 3-42-15,8 4-23 16,4 1-2-16,5 4-1 0,3 6 1 16,4 8 8-16,2 9 6 15,1 6 14-15,4 6 7 16,1 6-4-16,2 4-9 0,3 1-1 15,1-1-14-15,-2-2-3 16,4-2-3-16,-2-5 4 16,-1-7 5-16,-2-5 4 0,0-5 0 15,-2-3-2-15,-2-4-4 16,-4-2-4-16,-2-2-2 15,-5-3-1-15,-3 0-2 16,-4-4 0-16,-6-1 0 0,-1-3-1 16,-5 0 0-16,-2-1 2 15,-1 0 0-15,-2-1 9 16,1 2 41-16,-2-2-20 0,-1-1-20 15,1 0-9-15,-2 1-3 16,-2-4 1-16,-1 2-1 16,0-2 0-16,0-1 0 0,1 1 1 15,0-2-1-15,-1 0 0 16,2 0-2-16,-1 1-6 15,2-1-6-15,-4 0-4 16,2 0 4-16,1 1 10 0,0-1 3 16,2 0 0-16,-2 2 2 15,2 3-1-15,1-2 1 16,1 1-1-16,-1 0 0 0,1 1 0 15,0-1 0-15,0 2 0 16,0-2 0-16,1 1 1 16,-2 0-1-16,1-1 1 0,0 2-2 15,0 0 1-15,0 0 1 16,0 0-2-16,0 2 0 15,-2-2-5-15,1 4 2 0,-1 2-6 16,0 1-27-16,0 2-8 16,-1 2-2-16,0 0-18 15,-1-3-68-15,2-5-215 16</inkml:trace>
  <inkml:trace contextRef="#ctx0" brushRef="#br0" timeOffset="6146.4108">21109 12297 970 0,'-3'-8'64'0,"2"5"-49"0,5 4-24 16,3 3 9-16,0 9 0 16,3 7 0-16,0 6 1 15,-2 10 1-15,0 7 5 0,2 4 26 16,-2 4 14-16,1 2-4 15,1 2-6-15,-2-4-9 16,2-2-16-16,-1-3-5 16,0-4-1-16,-1-6-4 0,-1-5-1 15,-2-9 0-15,-2-3 1 16,-1-6-2-16,0-6 1 15,-1-1 0-15,0-2 0 0,-1-3-2 16,0-1-6-16,0-2 5 16,-2-7 0-16,0-6-73 15,-1-8-76-15,-4-9-82 0,-2-12-310 16</inkml:trace>
  <inkml:trace contextRef="#ctx0" brushRef="#br0" timeOffset="6567.6115">21138 12366 744 0,'-5'-7'57'16,"-1"6"-32"-16,5 0-18 15,0 3-10-15,-3 7 3 0,-1 4 4 16,-3 7 3-16,-1 4 40 15,-1 4 5-15,-3 4-6 16,2 0-7-16,3-3-4 0,2 0-15 16,2-6-14-16,0-5-4 15,4-7-1-15,-1-3 0 16,0-6-2-16,1-2-2 15,5-8 8-15,0-6-3 0,4-4-7 16,-1-10-4-16,2-2-9 16,2-3-16-16,-1 0-46 15,-1 1 16-15,-1 3 50 0,1 4 14 16,-3 6 7-16,-1 3 27 15,-2 7 31-15,1 5-6 16,0 2-19-16,2 4-32 0,0 6 1 16,4 5 7-16,0 4 1 15,2 5-3-15,0 0-10 16,0 3-3-16,-4 2-1 15,0-1-3-15,-8-4-33 0,-2-8-169 16,-5-8-531-16</inkml:trace>
  <inkml:trace contextRef="#ctx0" brushRef="#br0" timeOffset="7269.6127">20851 12825 461 0,'-10'-13'178'16,"4"1"-75"-16,1 3-43 15,2 4-1-15,2 1-8 16,-2 2 13-16,5 1-9 15,-1 2-34-15,0 5-20 0,2 4 8 16,2 3 37-16,1 3 3 16,4 3-11-16,-2 0-15 15,3 1-10-15,0-1-4 0,0-2-1 16,-1-1-2-16,1-2 3 15,-2 0 0-15,-1-2 5 16,1 0-1-16,-1-1-1 0,-2-2-3 16,0-1-4-16,-1-2 0 15,-2-1-2-15,-2-2 2 16,0-1 3-16,-1 1 7 0,-2 0 23 15,-4 0 14-15,-5 3-16 16,-2-1-24-16,-4 3-5 16,-4 1 1-16,1 0-3 15,-1 2-2-15,-2 0-2 0,2 3-1 16,1 1 0-16,1 2-8 15,2 4-20-15,1 1-39 16,0-1-79-16,0-8-178 0,1-5-606 16</inkml:trace>
  <inkml:trace contextRef="#ctx0" brushRef="#br0" timeOffset="14664.0257">20221 13326 326 0,'-12'-11'192'0,"2"-1"-178"16,0 2 13-16,4 1 13 0,3 0 13 15,0 0-4-15,1-1-11 16,1 1-7-16,2 0 3 16,0 1 0-16,1 2 6 15,-2 2-9-15,2 2-11 0,1 2-14 16,2 0-5-16,2 2 0 15,1 2 1-15,5 2 0 16,1 0-1-16,7 0 3 0,6-1 0 16,9-2 5-16,6-2 4 15,8 1-5-15,8-4-5 16,3-2-1-16,6-3 0 0,-2 1-1 15,0-1 2-15,-6 2-2 16,-6 3 1-16,-6 0 0 16,-8 4-1-16,-8-2-1 0,-7 4-1 15,-6-2 2-15,-5 1-1 16,-3-1 0-16,-4-1 0 15,-3-1 2-15,-3 1-3 16,0 0 1-16,-3-1 2 0,-6 0-5 16,-6 2-3-16,-3 0-19 15,-3 0-72-15,-4 1-18 16,0-2-11-16,1-1 49 0,0-6 57 15,1 0 21-15,4-4 4 16,1-1 10-16,4 1 40 16,2-2 20-16,2 4-13 0,5 2 19 15,1 0-19-15,3 3-7 16,2 2-10-16,7 1-35 15,4 1-10-15,5 1 3 0,3 5-1 16,3-1 2-16,2 2 0 16,-2 2 1-16,0 0-1 15,-4 1 1-15,-1-1 0 16,-4 0 0-16,-4-1 4 0,-3-1 2 15,-4-1 4-15,-2 1-5 16,-6-1 0-16,-7 0 17 16,-4 2 13-16,-4 0-32 0,-4 2-6 15,-1 0-6-15,2-1-1 16,2 2-15-16,4-7-81 15,3-5-176-15</inkml:trace>
  <inkml:trace contextRef="#ctx0" brushRef="#br0" timeOffset="16161.6284">21093 12875 344 0,'23'-21'116'0,"2"4"-106"15,5-3 3-15,-2 5-5 0,-1 1-4 16,-6 6-3-16,-4 3-2 15,-6 1-11-15,-6 3-38 16,-3 4-19-16,-6 3-5 0,-6 1-31 16</inkml:trace>
  <inkml:trace contextRef="#ctx0" brushRef="#br0" timeOffset="16442.4289">20948 13067 529 0,'12'-10'60'0,"5"-1"-38"15,8-3 11-15,9-2 18 16,8 1-13-16,3-2-11 0,3 2-1 16,-2 2 5-16,-2 1-3 15,-7 4-15-15,-5 2-8 16,-8 4-3-16,-3 1-2 0,-4 0-1 15,-6 0 0-15,-3 2 0 16,-3-1 0-16,-2-1-1 16,-3 1 3-16,-1 1 0 0,-8 1-4 15,-2-1-19-15,-4 2-106 16,-5 0-136-16</inkml:trace>
  <inkml:trace contextRef="#ctx0" brushRef="#br0" timeOffset="16957.2298">21156 13015 317 0,'0'-2'15'0,"-2"0"39"16,4 1 12-16,-2 0-24 15,1 1 0-15,1-2-3 0,-2 2-6 16,3 0-5-16,0-1-9 16,1 1-2-16,-1 0 3 15,2-1 3-15,3 0 2 16,1 0 7-16,5-1 16 0,6-2-12 15,8-3-13-15,11-1-2 16,7-3 5-16,12 1-11 16,12-3-4-16,5-1-2 0,10-2 0 15,2 0 9-15,3-2 4 16,3 1 2-16,1 0 11 15,-4-1-3-15,-3 1 1 0,-4 4-9 16,-7 1-3-16,-8 1-6 16,-10 3-5-16,-5 1-4 15,-13 1-4-15,-4 2 0 16,-8 0 0-16,-5 2-1 0,-6-1 0 15,-3 0 0-15,-5 1 0 16,-4 2-1-16,-2 0-1 16,-1 0 1-16,-2-1 2 0,0-1-2 15,-2 2-2-15,2-2-1 16,-3 2-1-16,-2 0-4 15,0-2-1-15,-1 3-22 0,-2 4-61 16,-1 0-16-16,0 1-18 16,0-2-83-16,-1-2-75 15</inkml:trace>
  <inkml:trace contextRef="#ctx0" brushRef="#br0" timeOffset="17456.4306">22286 12641 410 0,'0'-7'94'0,"0"0"-21"0,0 3 14 15,5-2-25-15,0 1-31 16,5 3-3-16,1-2 0 15,4 1 10-15,4 2 1 0,2 0-10 16,6 1-4-16,2 5-6 16,4 1 4-16,-1 1-6 15,2 0 0-15,-5 0-4 0,-1 1-4 16,-7-1-4-16,-4-3-1 15,-7 2 0-15,-2-2-1 16,-5-1 1-16,-2 1 1 0,-5 0 3 16,-5 2 40-16,-3 0 6 15,-1 3-37-15,-5 1-7 16,2 0-2-16,0 2-5 15,0 1-1-15,2 0-1 0,1 0 0 16,1 1-1-16,3-1 0 16,1 2-1-16,1 0-2 15,1 1-1-15,0 4-6 0,0-1-16 16,0-6-128-16,3-5-159 15</inkml:trace>
  <inkml:trace contextRef="#ctx0" brushRef="#br0" timeOffset="17815.2313">22927 12819 843 0,'3'-11'17'16,"3"9"12"-16,1 5-21 16,0 11-2-16,0 7 1 15,0 2 0-15,-4 2 4 0,-2 4 3 16,0-2-5-16,-2-3-6 15,1-2-3-15,-5-6-2 16,0-3-6-16,-1-12-21 0,1-4-275 16</inkml:trace>
  <inkml:trace contextRef="#ctx0" brushRef="#br0" timeOffset="17940.0315">22966 12672 890 0,'2'2'-3'16,"2"12"-7"-16,2 2-107 15,1 0-186-15</inkml:trace>
  <inkml:trace contextRef="#ctx0" brushRef="#br0" timeOffset="18392.4323">23019 12852 727 0,'4'9'44'16,"3"3"-37"-16,4 3 7 16,0 2 15-16,1 4-15 15,-2-3-11-15,-1 1-1 0,-4-6-1 16,-1-3-1-16,-1-5 0 15,0-4-1-15,2-7 5 16,1-9-4-16,1-5-3 0,5-6 2 16,0-1 0-16,2-2 1 15,0 4 1-15,-1 2 6 16,1 8 69-16,-2 5-8 0,1 8-30 15,-2 4-13-15,0 6-10 16,-3 5-4-16,-1 7-5 16,-3 2-2-16,-3 0 1 15,1 1-2-15,-4-6-3 0,1-2-4 16,0-7 1-16,-1-6-3 15,2-4-1-15,3-12 7 16,5-7-31-16,1-5-16 0,5-3 18 16,2 0 23-16,1 2 11 15,0 4 8-15,1 6 44 16,-3 8 16-16,0 6-9 0,-2 5-19 15,-1 5-28-15,-4 8-4 16,-4 5-7-16,-3 4-2 16,-2 2 0-16,-5 0-4 15,-4-2-5-15,0-2-7 0,1-9-92 16,2-9-133-16,7-7-172 15</inkml:trace>
  <inkml:trace contextRef="#ctx0" brushRef="#br0" timeOffset="18798.033">23633 12693 1120 0,'3'8'118'0,"2"20"-112"16,-3 12 6-16,0 11 8 16,-2 13-9-16,-6 6-8 0,-3 4 0 15,-3-3-6-15,0-9-4 16,0-8 0-16,0-14-8 15,2-13-10-15,3-14-74 16,2-13-8-16,2-6 39 0,0-17-16 16,6-9-61-16,4-10 33 15,3-10-10-15,3-6 17 16,3-3 35-16,0-2 70 0,2 3 123 15,-1 1 95-15,0 8-44 16,-3 7-41-16,-2 9-50 16,-3 11 0-16,0 4-29 0,-1 11-31 15,-2 3-14-15,0 6-8 16,1 2-3-16,-1 8 1 15,0 5 1-15,-1 6 1 0,-3 6 0 16,-2 2-1-16,-7 5-1 16,-10-1-3-16,-6-2 2 15,-6-2 3-15,-5-6-6 16,-1-2-2-16,2-6-11 0,6-7-107 15,7-7-97-15,13-9-444 16</inkml:trace>
  <inkml:trace contextRef="#ctx0" brushRef="#br0" timeOffset="19375.234">23892 12752 955 0,'2'-2'6'0,"0"4"-8"0,2 6 2 15,-3 3 2-15,-2 1 2 16,-3 3 7-16,-4-2-1 16,2 3 4-16,2 1 5 0,1-2-14 15,4 0-2-15,5-3-2 16,4-4 0-16,3-2 0 15,0-4 0-15,2-3 3 0,-1-5-5 16,-1-5 1-16,-4-7-3 16,0-3 0-16,-6-5-5 15,-2-3-5-15,-1 2-19 0,-1 1-23 16,-3 5 31-16,1 5 25 15,1 7-2-15,1 7 3 16,1 3-4-16,2 7-32 16,4 5 20-16,3 3 10 0,4-1 2 15,2 3 3-15,2-3-2 16,1-2 2-16,2 1 1 15,-3-2 4-15,-2-2 7 0,-1 1 23 16,-5-1 16-16,0 1 4 16,-4 2-16-16,-2-1-9 15,-3-1-13-15,0-1-9 0,-3-1-3 16,-1-4-5-16,-1-3-2 15,0-3 3-15,3-5 0 16,2-9-1-16,5-7-3 16,8-8 0-16,9-6-1 0,4-3-1 15,7 0 2-15,2 5 2 16,3 5 1-16,-2 8 2 15,-4 8-2-15,-4 7-1 0,-5 5-1 16,-9 7-4-16,-10 3-39 16,-5-3-220-16,-10-1-457 15</inkml:trace>
  <inkml:trace contextRef="#ctx0" brushRef="#br0" timeOffset="19578.0344">24364 12546 946 0,'5'21'5'16,"0"14"-2"-16,-4 8 1 16,-3 7-4-16,-10 0 1 15,-5 0-2-15,-5-7-1 0,-1-10-17 16,2-8-30-16,3-11-15 15,8-9-87-15,5-6-153 16</inkml:trace>
  <inkml:trace contextRef="#ctx0" brushRef="#br0" timeOffset="20217.6355">24311 12729 775 0,'10'-3'104'0,"0"4"-73"16,6 3-29-16,3 4 0 15,2 0-2-15,3 0 1 0,2-3 0 16,1-5 0-16,-1-2 1 15,2-2 0-15,-3-6-1 16,-4-3 0-16,-3-2 3 0,-5-1 4 16,-5 2 33-16,-5 0 6 15,0 4-5-15,-7 2-3 16,-5 4-6-16,-6 6-22 15,-3 3-10-15,-5 7 2 0,-1 7-1 16,0 2-2-16,3 3 1 16,7 1-2-16,4-3 0 15,8-1-1-15,4-7-1 0,11-5 1 16,9-6 1-16,2-4 3 15,6-10-1-15,1-5 0 16,0-4 0-16,-3-2 0 0,-6 0 0 16,-4 4 0-16,-4 5 3 15,-6 4 54-15,-1 5-11 16,-4 4-29-16,-3 5-17 15,0 10 0-15,0 1 0 0,-3 5 2 16,-1 1-1-16,2-1-4 16,0-2 1-16,2-3-1 15,0-5-3-15,4-7-3 0,7-3 0 16,4-8 8-16,5-7-6 15,5-5-1-15,3-7 2 16,2-3 3-16,1-4 1 0,-4-1 1 16,-2 0 1-16,-4-2 4 15,-3 5 0-15,-3 1 7 16,-4 6 6-16,-4 5 6 15,-2 6 5-15,-4 6-13 0,-2 7-11 16,-5 3-10-16,-7 12-6 16,-2 8 12-16,-5 7-1 15,-4 8-2-15,1 6 0 0,1 2-15 16,2-2-17-16,3-2-59 15,3-4-32-15,5-10-1 16,1-9-61-16,2-9-79 0</inkml:trace>
  <inkml:trace contextRef="#ctx0" brushRef="#br0" timeOffset="20342.4357">24792 12751 570 0,'16'-32'165'15,"1"3"-53"-15,5 3-46 16,4 6-30-16,5 5-22 16,1 5-11-16,3 5-4 15,-1 2-2-15,-5 0-2 0,-6-4-198 16</inkml:trace>
  <inkml:trace contextRef="#ctx0" brushRef="#br0" timeOffset="56409.6991">8180 15446 448 0,'0'-10'157'16,"0"-3"-140"-16,0-1 28 15,0 0-3-15,-2 2-1 0,-3-2-13 16,-2 4 3-16,-5 2 1 15,-2 1 3-15,-5 3-1 16,-6 2-23-16,-4 4-5 16,-5 5-3-16,-2 7 0 0,0 3 1 15,0 5 2-15,3 5 8 16,5 3 5-16,6 4-5 15,5 5-9-15,6 2-4 0,6 3 1 16,5 2-2-16,6-4 1 16,7-3 1-16,4-9-3 15,4-5 1-15,1-9 1 0,1-8-1 16,0-6 0-16,-1-9 1 15,-1-8 0-15,-3-6 1 16,-2-6-1-16,-6-5 1 0,-4-2-2 16,-6 0 3-16,-2-1-3 15,-9 3 3-15,-2 5-5 16,-2 4 6-16,1 6 17 15,1 6 27-15,3 7-3 0,4 1-21 16,4 8-19-16,2 4-6 16,4 0 2-16,6-1-3 15,3 0 2-15,5-6-6 0,2-5-14 16,2-11-11-16,1-7 1 15,-1-4 5-15,-4-4 1 16,-3-2 4-16,-7-1 7 0,-1 3 12 16,-7 4 1-16,0 2 7 15,0 7 40-15,0 3 19 16,0 11-10-16,3 3-34 15,4 9-21-15,1 13 0 0,2 11 0 16,0 15 2-16,1 17 0 16,-3 13-1-16,1 9 1 15,1 3-2-15,0-2-1 0,0-9 1 16,0-13-1-16,1-13-1 15,-1-10 3-15,0-7-2 16,-2-10 0-16,1-6 0 0,-1-6 1 16,0-7-1-16,1-5-1 15,-1-4 3-15,-1-6-1 16,3-7 0-16,0-6-1 0,0-5 0 15,-1-5 0-15,3-5 0 16,-5-1 0-16,0-3 0 16,-3 1-1-16,-1 1 3 15,-3 5-2-15,0 3 2 0,-4 4-1 16,-4 4-1-16,-4 4 0 15,-3 5 9-15,-5 3 7 16,-1 5-8-16,-3 3-3 0,0 6-4 16,0 8 0-16,1 1-3 15,4 5 1-15,2 0-3 16,7 2-7-16,3-4-78 0,7-7-80 15,0-4-155-15,5-5-293 16</inkml:trace>
  <inkml:trace contextRef="#ctx0" brushRef="#br0" timeOffset="59311.3042">8870 15496 753 0,'-9'-4'63'0,"0"2"-22"16,3 0-21-16,1 5-10 0,-2 7-6 15,0 5-2-15,-2 7 3 16,0 9 14-16,2 5 13 15,3 5 3-15,4 1-7 0,3-2-12 16,7-4-7-16,2-7-4 16,1-8-4-16,0-5 1 15,1-10-4-15,-4-6 2 16,2-6 2-16,-2-10 9 0,-1-6 16 15,-3-3-19-15,-2-5-5 16,-4-2-4-16,-2-2 5 16,-6-2-4-16,-3 1-3 0,-2 1 7 15,1 5-5-15,0 4 1 16,1 5 28-16,3 6 22 15,1 7-32-15,2 3-10 0,2 3-5 16,0 4-4-16,2 4-1 16,-1 2 4-16,2-1-2 15,-2 0 0-15,2-1-1 16,0-2 0-16,0-1 2 0,0-2-3 15,0 0 0-15,0 0 1 16,0-1-1-16,1 0 1 16,0 1-2-16,1 0-4 0,0-1-6 15,-1 1-3-15,1 0-3 16,-1-1-6-16,0 0 0 15,1 1 1-15,-1-2 9 0,-1 0 10 16,0 1 4-16,0 0 1 16,0-1 4-16,0-1-1 15,0 0 0-15,0 1 3 16,0 0 4-16,1 1 6 0,2 1 7 15,1 8-16-15,3 8-2 16,2 10 15-16,5 11 41 16,0 13-12-16,2 14 3 0,0 6-9 15,3 3-6-15,-1-2-20 16,0-2-14-16,0-7-1 15,-2-13-2-15,-4-8 2 0,-3-7 0 16,-3-9-1-16,-2-10 1 16,-2-6-1-16,-2-4 0 15,0-4 2-15,-2-3 2 16,-3-2-4-16,-2-6 2 0,-2-3-3 15,-5-2 0-15,0-5-2 16,-3-3 2-16,-1-6 1 16,-2 1-2-16,5-3 0 0,0-2-2 15,3 0-3-15,5 0 4 16,4 1 1-16,3 1-1 15,0 0 1-15,11-2-3 0,5 0 1 16,5-1-3-16,3 0 4 16,5 1 3-16,1 1-1 15,0 4-1-15,-3 1-2 16,-7 4 0-16,-4 2-2 0,-5 2 0 15,-6 3 1-15,-3 1 5 16,-2 0 1-16,-6 3-2 16,-2 2 0-16,-1 2 1 0,1 2 2 15,-2 4-1-15,2 0-2 16,-2 5-1-16,4 5 2 15,0 4-2-15,1 0 0 0,1 5 0 16,4 2 1-16,0 4 1 16,0-2-1-16,7 1 1 15,3 0 0-15,-1-1-2 0,3-5 0 16,1-3 1-16,1-4 2 15,1-5-3-15,0-5 2 16,0-4 0-16,0-7 0 16,1-4 0-16,-4-4 0 0,0-5-2 15,-5-2 2-15,-4-3-3 16,-3-1 4-16,-1 1-3 15,-6 1 1-15,-3 3-2 0,-2 6 5 16,-2 7-3-16,3 7 1 16,-2 2-1-16,0 8 2 15,3 5-4-15,2 5-2 0,3-2 3 16,3 0-4-16,2-2-9 15,0-3-26-15,9-5-20 16,3-4 0-16,5-4 18 0,-2-5 15 16,3-5-2-16,2-1-2 15,-2-1 17-15,-3-1 11 16,-1 4 4-16,-2 1 2 15,-3 3 11-15,-1 1 22 0,0 6 2 16,-2 1-11-16,1 2-8 16,1 6 1-16,0 6-12 15,0 4 0-15,0 3-3 0,2 2-3 16,-4 1 1-16,0-2-4 15,1-2 5-15,-2-4-3 16,-1-5 0-16,0-2-1 0,0-2 1 16,1-4-1-16,2-2 2 15,3-5 2-15,-1-4 25 16,2-3 1-16,-1-6-20 15,2-2-4-15,-4-5-2 0,-3 2-3 16,-4-5 2-16,-1 2-1 16,-6 4-1-16,-5 2-1 15,-5 5 4-15,-5 7 0 0,1 4 4 16,-2 6 4-16,2 4-4 15,4 4-8-15,5 5 0 16,6-1-7-16,5 0-3 0,5-4-12 16,11-4-64-16,4-4-23 15,7-8 28-15,5-5 9 16,3-5 12-16,1-4 15 0,1-2 33 15,-3 0 10-15,-3 1 5 16,-4-1 48-16,-3 3 48 16,-6 1-5-16,-4 5-6 15,-4 2-23-15,-3 4-18 0,-6 2-12 16,-1 3 1-16,-4 2-13 15,-9 3-19-15,-1 6-4 16,-3 2-2-16,-1 2-2 0,-2 3 4 16,5-1-1-16,1-1-3 15,6-1 1-15,3 1-9 16,5 1 6-16,4 1 1 0,6 2 4 15,6 5 0-15,2 4 1 16,5 2 1-16,2 2 1 16,3 3-1-16,-1 3 0 0,1 0 2 15,-3 1 1-15,-2-4 0 16,-7 1-4-16,-4-3 3 15,-9-5-1-15,-3-4 1 16,-9-4 3-16,-9-3 1 0,-4-4-3 16,-6-9-4-16,-2-2 0 15,3-10 0-15,-3-12 0 16,6-11 0-16,6-6-5 0,6-6-12 15,8-4-41-15,6-2 29 16,14-1 29-16,9 5-2 16,9 2 3-16,7 2 1 0,4 0 1 15,3 5 4-15,-2 0 7 16,-2 4 16-16,-6 1-2 15,-6-1-11-15,-10-1-8 16,-10 0-4-16,-10 1-3 0,-6 0-2 16,-11 5 0-16,-5 3 0 15,-2 6 0-15,0 8 1 16,3 4 2-16,3 6-4 0,1 4 1 15,2 12-3-15,2 7 0 16,0 8 0-16,1 7 2 16,3 5 3-16,5 4-2 0,2 0 0 15,7 0 0-15,5-3 0 16,4-3 0-16,2-4 0 15,0-5-1-15,0-6 1 0,0-6 0 16,-4-6 1-16,-2-4-2 16,-1-7 1-16,-1-2 1 15,-2-2-1-15,-1-8-1 16,-1-2 0-16,-1-5-5 0,1-2-7 15,0 0-10-15,-3 1-13 16,0 2 10-16,0 1 21 16,-2 6 5-16,2 5-2 0,0 1 2 15,-1 3 0-15,1 0 3 16,2 5-2-16,0 1 0 15,2-3-1-15,1 4 2 0,2-5 1 16,-2 1 0-16,2-1 1 16,-3 0-2-16,3-4 3 15,-1 0 0-15,0-2 1 16,1-4-2-16,-2-2 0 0,3 1-3 15,-3-2 1-15,-2-3 2 16,0 1-3-16,-3 0 10 16,-2 1 7-16,-1 0 2 0,0 2-5 15,-4 2-4-15,-5-1 3 16,1 7 26-16,-2 1-22 15,-2 6-2-15,1 5-5 0,2 5-2 16,1 5-6-16,7 1-2 16,2 3-1-16,11-2 3 15,9 1 0-15,3-6 0 16,10-1-2-16,1-8 1 0,3-6-1 15,1-3-4-15,1-12-30 16,-6-7-106-16,-6-9-181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3:54.50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8306 10025 713 0,'-36'-8'144'0,"-2"1"-76"16,0 0-9-16,3 0-13 16,1 1-21-16,-1-1-12 0,-1 2-3 15,0-1-4-15,0 1-4 16,-1 2 0-16,-2 3-3 15,-2 0 2-15,-4 4-1 0,-2 6 0 16,-4 5 1-16,-1 4-1 16,-3 4 0-16,-1 3 1 15,0 4-1-15,-1 0 1 16,2 2-1-16,1 2 2 0,0-1 5 15,3 1 3-15,1 1-3 16,3 1 0-16,2 0-4 16,0 2 2-16,3-1 2 0,4 1 2 15,1 2 1-15,-1 1 0 16,3 1-3-16,0 2-2 15,2 3 0-15,-1 2-1 0,1 2-2 16,2 3-2-16,1 1 1 16,0 6-1-16,2-1 0 15,0 2 0-15,1 1 1 16,1 2-1-16,5-2 0 0,2 1 1 15,5-2 9-15,5-1 16 16,7 2-3-16,2-2-3 16,9 1-6-16,4-2-6 0,5 1-2 15,2-2-1-15,2 3-1 16,1-1-2-16,3 3-3 15,2-1 5-15,1 1-5 16,3 3 2-16,3-1 0 0,2-2 1 16,2 3 18-16,2-1-10 15,2-1 2-15,1 2 3 16,1-2-4-16,4 1 0 0,6-3 0 15,-3 0 2-15,10-3-2 16,0-4 0-16,3-5-2 16,4-2-2-16,-3-6 0 0,4-4-2 15,-1-5 3-15,0-4 5 16,-2-3-5-16,1-3 5 15,-3 0-1-15,2-3-1 0,0 1-5 16,0 0-1-16,0 0 5 16,5 0-3-16,-1-5-1 15,4 0-2-15,1-5-2 16,5-2 0-16,1-7-1 0,2-2 2 15,2-2 0-15,-1-10-1 16,4-1 3-16,-2-5 0 16,-2 0-3-16,0-3 1 0,-2-1 0 15,-1-2 0-15,-5-3 1 16,-1-2 1-16,-1-1-2 15,-4-3 2-15,-4-2-3 0,-3-3 0 16,-4-1-2-16,-2 0 1 16,-6-2 0-16,-1-1 0 15,-3-3 0-15,-2-3 0 16,-1-1 0-16,-3-2 0 0,-1-1-1 15,-2-7 0-15,-1 1 1 16,-2-3 0-16,-2 0 2 16,-4-1-2-16,-1 1-1 0,-5 1 2 15,-4 3-2-15,-5 0 2 16,-5 2 0-16,-4-1 0 15,-6 1 1-15,0 0 0 0,-10-1 2 16,-3-1-1-16,-4 1 1 16,-3-1 0-16,-1 0-1 15,-2 1-2-15,1 0 3 0,-2-2-5 16,1-1 1-16,-1-1 0 15,2 0-2-15,-5 1 1 16,0-4 1-16,0 1-1 16,-3-1 1-16,-2 3-2 0,-1 1 1 15,-3-3 2-15,-1 1 0 16,-2 3-1-16,-1-4 0 15,-3 3 1-15,-2-2-1 0,-2 3-1 16,-2 1 1-16,2 0 2 16,0 4 4-16,2 1 4 15,2-1-3-15,-1 0-1 0,1 3-6 16,-3-1 2-16,0 0-1 15,-5 3-1-15,0 3-1 16,-4 0 0-16,-2 3 0 16,-2 3-1-16,-1 3 2 0,1 4 0 15,-1 3-3-15,0 5 2 16,0 1 1-16,1 7-3 15,-1 2 2-15,2 3 0 0,-2 3 0 16,1 2-1-16,0 2 1 16,-1 3-1-16,-2-2 1 15,-4 6-1-15,-2 5-1 0,0 4 2 16,-4 3-1-16,1 6 1 15,-3 0-1-15,1 7 1 16,2 4-1-16,1 0 2 0,2 6-1 16,1 2 0-16,2 2 0 15,5 1-1-15,3 1-1 16,2 2 0-16,1 2-3 15,4-1-12-15,5 4-31 0,1-3-53 16,-3-2-145-16,-2-10-362 16</inkml:trace>
  <inkml:trace contextRef="#ctx0" brushRef="#br0" timeOffset="4867.2085">5870 12664 617 0,'-18'-19'49'0,"-1"0"-10"15,3 3 0-15,2 1-14 0,0-3 2 16,1 5-14-16,-1-3-6 15,-2 1 17-15,0 2-8 16,-3 3-15-16,-3 2 1 0,-2 3 2 16,-1 4-4-16,-4 2 2 15,-4 8 1-15,-3 6-1 16,-2 4-1-16,-3 3 1 0,-2 3 6 15,0 2 20-15,1 2 20 16,-1 0 12-16,3 2-14 16,0 2-19-16,2 2-9 15,2 2-2-15,2 1-2 0,3 2-6 16,2 1-2-16,2 2-2 15,4 2-3-15,4-1 0 16,0 1-1-16,5 3 0 0,4-4 0 16,4 0 1-16,5 0-1 15,1 0 0-15,7-3-1 16,7-2 3-16,4 0-1 0,6-3 1 15,5-3-1-15,4-3 1 16,7-4 1-16,3-1 5 16,2-5 0-16,1-1 5 0,3-4 2 15,2-4-5-15,-2-1-8 16,3-3 1-16,0-4-2 15,0-1-1-15,-1-3 1 16,-1-5-2-16,0-3 2 0,-3-3 0 16,0-1-1-16,-4-5 0 15,-1-2 2-15,-7-2 4 16,1-4 8-16,-6-2 10 0,-4-2-5 15,-1-3-3-15,-3-4 1 16,-2 0 5-16,-3-4 0 16,0-2-3-16,-1-1-6 0,-3 0-1 15,-1-1-7-15,-2 0-3 16,-4 3 1-16,-1 0 0 15,-6 2 0-15,0 3 1 16,-7 3 8-16,-4 3 12 0,-5 0 1 16,-2 2-7-16,-6 0-3 15,-5 2-3-15,-2 1-6 16,-6 2-2-16,-3 2 0 0,-4 2-2 15,-2 5 2-15,-2 3 0 16,-1 4-1-16,-1 5 1 16,0 3 3-16,-3 5-3 0,-1 5 0 15,-1 6-1-15,-2 4-1 16,2 5-4-16,0 3 4 15,5 2-2-15,6 1-1 16,7 2 0-16,5 0-3 0,8-1-14 16,7 1-48-16,4-3-74 15,1-3-119-15,-1-4-271 16</inkml:trace>
  <inkml:trace contextRef="#ctx0" brushRef="#br0" timeOffset="11356.8199">8583 2754 833 0,'-2'0'78'15,"2"3"-39"-15,1 7-23 0,11 7-13 16,8 3 5-16,3 2 12 16,6-1-2-16,3-5-3 15,5-6 2-15,0-8 13 0,3-9 17 16,6-12-2-16,5-15 4 15,8-15-7-15,6-19-14 16,11-16-5-16,12-21-6 16,12-12-11-16,12-16-4 0,10-9-2 15,11-3-6-15,3-3-53 16,-9-2-269-16</inkml:trace>
  <inkml:trace contextRef="#ctx0" brushRef="#br0" timeOffset="12417.6218">18354 2650 988 0,'-4'0'6'0,"2"6"0"16,3 4-6-16,6 3 2 0,4-2-1 15,-1 3 3-15,3-5 10 16,4-1 6-16,3-6 7 16,4-2 3-16,6-12-2 0,9-9 6 15,9-12-4-15,14-18-2 16,16-19-8-16,15-18-3 15,16-19-3-15,14-16-8 16,16-11-6-16,5-4-3 0,-3 1-44 16,-8-2-237-16,-16 7-418 15</inkml:trace>
  <inkml:trace contextRef="#ctx0" brushRef="#br0" timeOffset="29078.4511">8479 9787 628 0,'-36'-10'32'15,"-1"5"13"-15,-1 1-6 16,0 3 2-16,1 0-16 15,-4 3-2-15,0-1-2 0,-1 4-11 16,-3 3 1-16,-2 3 2 16,-3 4-8-16,-2 5-2 15,-3 3-2-15,-2 4 1 16,-2 3 0-16,0 3 3 0,0 4 3 15,-2 3 9-15,2 2 8 16,1 3-1-16,-1 2-9 16,0 4-6-16,1 2-1 0,1 0 7 15,0 2-4-15,5 0 5 16,1 0-1-16,3 1 19 15,2 2-26-15,6 0-3 0,5 1-4 16,1 7 0-16,3 5 0 16,3 3 1-16,1 5-2 15,3 3 0-15,2 1 1 16,4 2-1-16,5-3 0 0,5-1 2 15,3-1-3-15,5 1 1 16,2-2 0-16,9 1 1 16,3 1 0-16,6 1-1 0,5 1 1 15,2 2 3-15,4 1 2 16,0 3-3-16,6-1 2 15,1-4 0-15,5-5 1 0,5-6 0 16,1-4 3-16,5-5-1 16,0-5-1-16,5-2-1 15,1-5 1-15,4-3 4 16,0-5 4-16,4-3-4 0,4-4-2 15,2-6 10-15,0-4-3 16,2-2 1-16,1-4-6 16,0-3-1-16,0-2-3 0,0-1-2 15,4-2 0-15,2-2 2 16,0-1 0-16,0-5 2 15,2-2-2-15,1-3 0 0,-1-5 4 16,-3-6 3-16,5-6 0 16,-1-6 3-16,-4-4-2 15,1-3-7-15,-4-4-2 0,0-3-1 16,-4-4 2-16,0-3 0 15,-4-1 2-15,-4-3-2 16,-2-3 1-16,-5 0 3 16,-6 1-5-16,-3 0 2 0,-4-1-1 15,-4 1 2-15,-6-4-5 16,0-2 1-16,-4-4 3 15,-2-4-2-15,-1-5-2 0,-6-1-2 16,-2-4 0-16,-4 1 0 16,-4-2-1-16,-4 3 1 15,-3 0 2-15,-7 0-1 0,0 4 8 16,-7 0-4-16,-6-5 0 15,-6 2-2-15,-5-4-3 16,-5-2 2-16,-5-3-2 16,-3-1 0-16,-1 2-2 0,-3-1 1 15,1-2 3-15,-3 6-4 16,-1 2 0-16,0 6 4 15,1 1 2-15,-2 6 3 0,-1 1 2 16,0 1-7-16,-1-1-1 16,-4 1-3-16,-2-3 1 15,-2 4 0-15,-2 1-1 0,-5 3 0 16,1 2 0-16,-2 6 0 15,1 6-1-15,1 4 2 16,1 5 1-16,3 6-2 16,2 4 0-16,0 3 0 0,2 7 1 15,0 5-3-15,2 4-1 16,0 3-6-16,-1 6-14 15,-4 2-76-15,-9-1-168 0,-10 0-531 16</inkml:trace>
  <inkml:trace contextRef="#ctx0" brushRef="#br0" timeOffset="29640.0521">3554 11128 947 0,'9'28'10'0,"5"10"-9"0,7 15 0 16,9 15 0-16,3 7 0 16,4 7 1-16,2 6 3 15,3 0-3-15,1-8-1 16,-2-8-2-16,-2-13 2 0,-3-11-2 15,-6-13-11-15,-5-12-72 16,-6-12-78-16,-11-9-99 16</inkml:trace>
  <inkml:trace contextRef="#ctx0" brushRef="#br0" timeOffset="29874.0525">3725 11396 1052 0,'0'-27'43'16,"14"-7"-38"-16,14-10 0 0,9-11-5 15,4-5 3-15,4 0-2 16,-3 3 0-16,-4 5-8 16,-7 9-74-16,-15 14-55 0,-9 12-146 15</inkml:trace>
  <inkml:trace contextRef="#ctx0" brushRef="#br0" timeOffset="30045.6528">3991 11516 987 0,'7'2'4'0,"6"-5"12"16,5-7 26-16,2-7-26 0,2-8-13 15,-1-5-3-15,-9-1-82 16,-11 4-250-16</inkml:trace>
  <inkml:trace contextRef="#ctx0" brushRef="#br0" timeOffset="30232.8531">4087 12051 1026 0,'6'-5'4'16,"3"-9"-4"-16,6-9 17 0,4-8 9 15,2-6-21-15,0-5-3 16,3-3-6-16,-3 0-61 15,-1 0-55-15,-7 2-76 16,-6 1-242-16</inkml:trace>
  <inkml:trace contextRef="#ctx0" brushRef="#br0" timeOffset="30435.6535">4248 11304 1150 0,'-5'9'136'0,"5"5"-108"16,16 5-27-16,9 2 2 15,6 2 0-15,9-2-1 0,6-7-4 16,5-7 0-16,2-7-3 16,-1-11-18-16,-2-12-108 15,-5-11-43-15,-10-6-71 16,-7-5-208-16</inkml:trace>
  <inkml:trace contextRef="#ctx0" brushRef="#br0" timeOffset="30607.2538">4674 10906 961 0,'-24'25'107'0,"-1"11"-75"0,2 12-15 16,0 9-14-16,3 11-2 16,5 6 2-16,9-1-4 15,7-2 1-15,10-8 1 16,11-7-5-16,7-13-17 0,3-15-87 15,1-16-105-15,-2-10-175 16</inkml:trace>
  <inkml:trace contextRef="#ctx0" brushRef="#br0" timeOffset="31668.0556">4881 10954 1002 0,'-11'-3'145'0,"2"2"-78"0,4 5-20 16,3 6-34-16,2 5-11 15,0 9-4-15,6 4 1 16,2 7 0-16,5 2 2 16,4-1-5-16,1-4 2 0,4-2-2 15,0-11-3-15,1-7-3 16,-1-8-31-16,0-5-22 15,-3-9 3-15,-2-10 19 0,-5-7 15 16,-4-5 8-16,-8-4 8 16,-2-4 11-16,-9-1 2 15,-4 1 0-15,-2 5 11 0,-2 6 8 16,2 5 24-16,6 9 48 15,2 8-16-15,6 10-31 16,3 12-24-16,8 6-26 0,7 4 3 16,8 1 0-16,5-2-3 15,2-7 0-15,2-11-1 16,1-6-4-16,-3-18-28 15,-4-4-52-15,-7-11 5 0,-6-5 24 16,-7-1 32-16,-6 1 26 16,-4 5 2-16,-8 5 25 15,1 5 44-15,-2 9 23 0,4 4-16 16,3 8-14-16,6 3-22 15,1 6-32-15,10 6-16 16,5 1 6-16,3 3 0 0,6-3-1 16,-2-5-5-16,3-5-34 15,-2-6-79-15,-3-7-47 16,-4-10 14-16,-5-6-4 15,-7-3-4-15,-3-2 100 0,-2 3 82 16,-7 3 136-16,0 7 37 16,0 5 30-16,3 10-59 15,4 4-49-15,6 13-83 0,11 10-32 16,8 7 7-16,7 8-1 15,5 6-5-15,4-3 1 16,-1-5-4-16,-4-8-3 0,-7-10-63 16,-9-13-78-16,-8-10-47 15,-11-16 51-15,-5-11 26 16,-13-9 13-16,-7-9 118 0,-5-6 98 15,-3 2-37-15,1-3-21 16,1 3 41-16,4 7 67 16,8 9-41-16,4 9-32 15,7 4-39-15,6 8-25 0,2 4-20 16,6 4-9-16,7 3 2 15,3 3-2-15,3 3 2 16,2 11-2-16,0 6 2 0,-2 8-9 16,-2 2-25-16,-6 7-19 15,-8 0-3-15,-4 1 18 16,-2-2 21-16,-10-6 12 0,-2-5 4 15,-3-7 3-15,2-10 0 16,0-7 0-16,4-12-4 16,6-13-6-16,3-15-36 0,2-16-14 15,3-16-4-15,2-14-15 16,1-10-40-16,-2-4-38 15,-3 5 56-15,-1 14 96 16,-1 16 81-16,-4 17 91 0,-2 17-15 16,1 15-5-16,-1 9-44 15,3 7-42-15,5 10-26 16,2 13-34-16,9 11-6 0,6 12 6 15,7 10-3-15,6 6-2 16,5 1 0-16,4-6-7 16,-2-6-67-16,-1-12-105 0,-7-11-34 15,-7-13-62-15,-9-13-142 16</inkml:trace>
  <inkml:trace contextRef="#ctx0" brushRef="#br0" timeOffset="31980.0562">5770 10036 1058 0,'7'24'105'15,"-3"7"-43"-15,11 1 25 16,4 2-52-16,4-5-27 16,5-9-7-16,6-11-3 0,2-10-6 15,0-14 5-15,-3-15-15 16,-2-10-53-16,-7-8-2 15,-8-6 44-15,-11 1 33 16,-5 2-3-16,-12 8 3 0,-11 10 9 16,-7 14 66-16,-6 13 27 15,-3 13-31-15,2 17-8 16,3 16-13-16,11 13-13 0,12 6-30 15,12 0-8-15,22-6-2 16,19-12-4-16,18-22-13 16,9-19-118-16,-1-31-201 0,-4-17-443 15</inkml:trace>
  <inkml:trace contextRef="#ctx0" brushRef="#br0" timeOffset="35458.8623">8444 9981 859 0,'-18'-19'20'15,"0"0"15"-15,4-1-13 16,-1 3-14-16,-3 4 0 0,-4 3-5 16,-3 1-1-16,-3 5 0 15,-2 2-1-15,-4 3 0 16,-5 2-2-16,-2 5 3 15,-5 5-2-15,-4 0 0 0,-1 5 1 16,-5 1-1-16,-1 2 8 16,-3 2 15-16,1 1 17 15,-1 0-9-15,0 3-6 0,2 0-2 16,0 2-11-16,1 1-6 15,-1 3-3-15,1 1-1 16,-2 3 2-16,2 3 3 0,-1 2 14 16,4 3-13-16,0 3-4 15,2-1 1-15,7 4-3 16,1-1 0-16,2 1 3 15,5 1 8-15,1 4 1 0,4-2-7 16,2 3-3-16,3 2 0 16,2 2 0-16,2 2-1 15,2 0 0-15,0 0-1 0,1 2 3 16,0 1-3-16,0-1 1 15,2 1 2-15,0 3 17 16,4-2 8-16,1 1-7 0,6 0-10 16,4-3-4-16,3 2-1 15,8 1-1-15,6 0-1 16,5 0-2-16,6 0-4 0,4-1 4 15,4 1-3-15,3-4-2 16,1 0 2-16,4-2 0 16,2 1-1-16,-1 0 0 15,3-2 1-15,2 2 0 0,1-1-1 16,3-1 1-16,3 1 7 15,0-4 5-15,1-1-4 16,4-2 1-16,3-4-4 0,1-7 8 16,6-3 7-16,4-5-10 15,6-6-2-15,0-6-3 16,4-6-1-16,2 0 3 0,2-5 0 15,-1 0-4-15,0-1-3 16,1 0 2-16,1 1-2 16,-1 1 0-16,-3-3-1 15,1-1 2-15,0-2-1 0,-3-4 0 16,-2-4-2-16,1-5 3 15,1-10 10-15,-2-6 0 16,-1-8-3-16,0-9 3 0,1-7-2 16,1-4-4-16,-6-7-3 15,1-3 2-15,-3-1-1 16,-5-1 3-16,-4 1-4 0,-6 1 1 15,-6 2-1-15,-6 2-1 16,-3-3-1-16,-8 1-2 16,-3 1 1-16,-4-3 3 0,-4-3-3 15,-3-1 1-15,-4-4-1 16,-3-2 2-16,-4-2-3 15,-3-2 2-15,-5-1 2 16,-2 0-1-16,0-1-1 0,-5 3 0 16,-3 0 1-16,-2 2 4 15,-6-1 3-15,-2 0 0 16,-4 1-3-16,-4 0-4 0,-4-3 2 15,-3-1-3-15,-1-1-1 16,-3 1 0-16,1-1 2 16,-1-1-1-16,2 3-1 0,-2 2 0 15,-1 3 2-15,-1 3 0 16,-2 2 0-16,-4 2-1 15,0 3-1-15,-3 3 2 16,-1 0 0-16,-1 3 6 0,0 3-1 16,-3-1-4-16,0 4-4 15,1 0 4-15,-3 3-4 16,1 5 3-16,0 0-1 0,-1 5-1 15,1 2-1-15,-3 3 3 16,0 2-2-16,-1 5 0 16,-1 2-1-16,-1 4 1 0,0 2 2 15,2 1-3-15,0 4 2 16,1 4-1-16,-1 3-1 15,2 1 2-15,0 3-2 16,0 6 1-16,1 2 0 0,0 4-1 16,-3 0-1-16,2 4 2 15,-1 2-1-15,-2 0 1 16,1 1 0-16,0 3 2 0,-2 0-3 15,2 3 1-15,-1 1 0 16,1 2 1-16,3 0-1 16,-1 0-2-16,4 1 4 0,4 0-2 15,0 1-1-15,5 1 2 16,1 0-1-16,5 2-1 15,1 0 0-15,2 5 2 16,3 1-3-16,-2 0 2 0,1 3 0 16,1 1 0-16,-1 1-1 15,0-1 2-15,3 2-2 16,2 2 2-16,4-1-2 0,3 0 1 15,2 1-1-15,6 2 1 16,1 1-1-16,4-1 1 16,1 2-1-16,4-4-1 0,2-3 1 15,3 2-2-15,8-3-8 16,4 1-15-16,7-5-7 15,3-5-100-15,-4-11-150 16,2-12-474-16</inkml:trace>
  <inkml:trace contextRef="#ctx0" brushRef="#br0" timeOffset="37861.2665">8237 13453 648 0,'-9'4'68'16,"1"1"-18"-16,3-2 55 16,2 0-67-16,3 3-8 0,0 1-26 15,3 5-3-15,4 7 4 16,0 6 3-16,3 10 11 15,-1 8 2-15,3 8-9 0,-2 3-9 16,0 1 1-16,0-1-2 16,-1-9-2-16,-1-9 2 15,-1-11-3-15,-2-7 0 0,-2-11 1 16,-2-7-8-16,-1-9-87 15,-2-13-64-15,-8-4-216 16</inkml:trace>
  <inkml:trace contextRef="#ctx0" brushRef="#br0" timeOffset="38407.2675">8170 13511 729 0,'-9'-7'92'0,"1"6"-36"16,4 0-3-16,2 3-28 15,-1 10-10-15,1 7-11 16,-4 12 0-16,2 7 3 0,-3 7 3 16,-1 6-4-16,-1 0-1 15,0-3-5-15,1-8 1 16,1-12-1-16,2-7-1 0,1-13 2 15,2-10-1-15,2-15-10 16,2-10-105-16,2-5-13 16,1-7 2-16,0-3 94 15,0 4 27-15,0 5 4 0,0 8 0 16,-1 4 8-16,0 7 46 15,2 9 13-15,1 5-12 16,3 6-8-16,4 10 15 0,2 6 7 16,6 5-1-16,3 1-28 15,8-3-29-15,4-6-7 16,4-12-3-16,0-12-2 0,-5-18-250 15</inkml:trace>
  <inkml:trace contextRef="#ctx0" brushRef="#br0" timeOffset="40872.0718">9722 13385 726 0,'-6'29'12'0,"5"6"-9"15,1 3 16-15,1 2-5 16,3-2-2-16,-1-4-7 0,-1-5 1 15,2-4-1-15,-1-7-4 16,0-5 1-16,0-8-1 16,-1-5 0-16,0-6-47 0,-2-11-153 15,-2-4-214-15</inkml:trace>
  <inkml:trace contextRef="#ctx0" brushRef="#br0" timeOffset="44709.6785">9367 4001 976 0,'-15'-7'26'16,"1"2"57"-16,10 3-27 15,4 2-20-15,1 1-20 16,8 9-15-16,4 7 1 0,4 10 0 16,6 6 3-16,2 6 11 15,1-1 2-15,2-2-8 16,-1-9-4-16,-2-8-3 0,1-15-2 15,0-8 0-15,0-21 9 16,-1-12 24-16,1-13 2 16,0-13-11-16,2-12-3 0,-3-7-8 15,1-8-4-15,0-3 2 16,2 2-9-16,2 4-2 15,4 8-2-15,1 11 3 16,6 11-1-16,0 15-1 0,3 9-1 16,0 8-2-16,-1 6-4 15,4 6-19-15,-3 1-69 16,-7-1-178-16,-8 1-436 0</inkml:trace>
  <inkml:trace contextRef="#ctx0" brushRef="#br0" timeOffset="84052.9476">21425 5631 722 0,'-2'-3'87'15,"2"-1"-81"-15,0 3-4 16,3 1 0-16,1 0-1 0,2 7 4 15,1 3 12-15,2 5 15 16,2 2 13-16,3 2-8 16,4 1-15-16,2-4-13 15,2-1-2-15,2-8-3 0,2-6 1 16,0-4 2-16,3-13 12 15,0-8 19-15,0-8 0 16,1-9 2-16,-1-5 2 0,4-8 7 16,-5-2-11-16,5-4-20 15,1 0-7-15,5 3-3 16,-1 5-5-16,4 7-2 0,3 8 0 15,0 8-2-15,-2 9 2 16,-2 6-1-16,-2 5-2 16,-4 6-1-16,-4 3-14 15,-4 0-95-15,-7 0-92 0,-5 2-198 16</inkml:trace>
  <inkml:trace contextRef="#ctx0" brushRef="#br0" timeOffset="86548.952">22457 5670 824 0,'-3'0'79'16,"1"4"-69"-16,1 10-8 16,-3 7-2-16,-3 5 2 0,-3 9-1 15,-4 7 1-15,-3 11 7 16,-2 2 16-16,1 3-7 15,4-1-13-15,7-612-4 16,9 1204-1-16,12-620 1 0,14-7-1 16,11-13-1-16,9-9-20 15,3-16-123-15,2-12-332 16</inkml:trace>
  <inkml:trace contextRef="#ctx0" brushRef="#br0" timeOffset="86736.1523">22974 5763 1097 0,'-3'21'8'16,"3"9"20"-16,7 10-3 15,5 3-16-15,1-2-8 16,-1-4-2-16,-4-8-46 0,-7-7-159 15,-1-14-206-15</inkml:trace>
  <inkml:trace contextRef="#ctx0" brushRef="#br0" timeOffset="86876.5526">22802 5578 940 0,'7'-9'44'15,"10"9"-42"-15,7 0-3 16,0 0-164-16,1 0-458 0</inkml:trace>
  <inkml:trace contextRef="#ctx0" brushRef="#br0" timeOffset="87188.5531">23069 5712 981 0,'6'20'27'0,"7"9"20"16,4 3-32-16,4 1-11 15,2-3-5-15,0-7-7 0,-1-6-95 16,-2-8-36-16,-4-9-19 15,-3-9 31-15,-5-9 107 16,-2-6 29-16,-3-4 63 16,-2-5 73-16,0-1-31 0,0 3-21 15,0 6-4-15,0 5 3 16,0 9-12-16,2 8-9 15,-3 7-44-15,2 14-25 0,-2 9 1 16,1 8 0-16,3 6-2 16,0 2 0-16,1-3-4 15,0-4-66-15,3-13-181 0,1-10-182 16</inkml:trace>
  <inkml:trace contextRef="#ctx0" brushRef="#br0" timeOffset="87313.3534">23390 5789 707 0,'14'-43'201'0,"-1"4"-77"0,-1 7 28 15,0 8-11-15,-2 13-34 16,1 10-34-16,-1 6-52 15,0 14-12-15,0 7-6 0,0 7-1 16,1 5-1-16,-3-4-26 16,-3-6-205-16,-1-12-398 15</inkml:trace>
  <inkml:trace contextRef="#ctx0" brushRef="#br0" timeOffset="87750.1541">23660 5613 1398 0,'1'19'127'15,"-1"17"-94"-15,8 21 21 0,0 15-45 16,3 11-4-16,2 5-9 16,0-3-29-16,-1-8-246 15,-3-16-50-15,-1-17-2 0,-2-17 203 16,-2-15 142-16,-1-12 166 15,1-10 53-15,2-12-182 16,1-8-14-16,1-9 11 0,3-7-10 16,-1-11-28-16,-1-7-11 15,0-1-23-15,0 0-86 16,-2 3 86-16,-1 9 44 0,-1 11 68 15,0 10 13-15,0 10-16 16,2 4-37-16,0 7-22 16,0 2-19-16,2 4-7 15,-1 1-1-15,2 4-4 0,-4 0 0 16,1 1-4-16,-2 7-5 15,-4 2 3-15,0 5 7 16,-3 7 3-16,-10 4 2 0,-4 4-1 16,-7 3-1-16,-1 1 1 15,-2-5-9-15,-1-4-50 16,4-7-38-16,4-9-45 0,6-9-108 15</inkml:trace>
  <inkml:trace contextRef="#ctx0" brushRef="#br0" timeOffset="88342.9552">24116 5614 1200 0,'-7'0'104'16,"5"2"-85"-16,0 10-22 0,-3 5 4 15,-3 5-1-15,0 6-2 16,-3 2-8-16,1 3-17 16,4 0-19-16,0-2 35 0,6-6 10 15,2-5 1-15,8-7 0 16,4-8 0-16,4-5 2 15,1-8 0-15,3-8 1 16,-2-7-2-16,-4-5 0 0,-4-4-1 16,-7-3 0-16,-4 1 1 15,-7-1 2-15,-7 3-4 16,-4 6 1-16,1 6 0 0,-1 6 4 15,1 9 5-15,5 5-3 16,5 8-8-16,5 4 2 16,6 2-4-16,12 1-6 15,9-3-50-15,5-3-47 0,5-5-5 16,-2-2 11-16,-1-2 51 15,-7-1 49-15,-9-2 29 16,-5 1 92-16,-5 2 7 0,-5 2-21 16,0 12-48-16,-2 5 6 15,-4 10-19-15,0 4-28 16,1 2-14-16,2-1-5 0,-1-4-1 15,4-10-11-15,-1-11-33 16,7-9 3-16,2-16 32 16,5-10 13-16,2-9-1 15,4-9 0-15,3-4 5 0,2 0-2 16,1 2-3-16,1 6-1 15,-1 5 2-15,-1 10-1 16,-1 5 0-16,-5 7 0 0,-1 6 0 16,-6 5-2-16,-4 2-8 15,-8 0-231-15,-1 0-141 16</inkml:trace>
  <inkml:trace contextRef="#ctx0" brushRef="#br0" timeOffset="88514.5555">24578 5346 1148 0,'1'-2'195'0,"4"8"-141"16,5 20-53-16,-4 11 14 0,0 15 5 16,-1 7-11-16,-5 10-8 15,-5 5-6-15,-6-8-96 16,-2-9-293-16</inkml:trace>
  <inkml:trace contextRef="#ctx0" brushRef="#br0" timeOffset="89138.5566">24601 5576 1174 0,'7'-4'195'0,"4"4"-137"16,7 9-57-16,6 3 0 15,2 2-3-15,2-3-7 16,-1-3-62-16,-2-6-106 0,0-2 4 15,-5-10 52-15,-3-7 86 16,-4 0 33-16,-4-6 7 16,-5 3 51-16,-3 0 37 0,-3 3-14 15,-9 4 10-15,-4 6-4 16,-5 7-37-16,-5 6-21 15,-1 11-16-15,-4 6-4 0,5 8-4 16,1 3-2-16,6 2-3 16,8 0-2-16,8-6-4 15,4-7-50-15,14-8-67 16,5-13 17-16,8-6 69 0,4-12 38 15,2-10 4-15,1-2 21 16,-2-3 42-16,-7 4 17 16,-5 4-3-16,-6 4-11 0,-6 8 0 15,-4 6 1-15,-5 6-21 16,-1 10-47-16,0 8 0 15,-3 6 0-15,-1 2-2 0,1 4-4 16,3-1-42-16,-2-3-94 16,4-8-79-16,6-3 30 15,1-12-19-15,5-5 56 16,2-13 135-16,3-8 67 0,2-5 143 15,3-5-36-15,1-2-41 16,1 0 15-16,4 2-18 16,-2-1-33-16,-1 2-17 0,-1 3-16 15,-3 2-11-15,-4 3-9 16,-6 3-6-16,-3 4-4 15,-5 2 1-15,-3 5 6 0,-1 5-10 16,-2 4-9-16,-6 2-7 16,-5 8-7-16,-4 9-6 15,-5 4-63-15,-6 6-96 0,-1 0-52 16,0 0 6-16,-1-2-234 15</inkml:trace>
  <inkml:trace contextRef="#ctx0" brushRef="#br0" timeOffset="89310.1569">25012 5554 1169 0,'15'-24'203'0,"8"4"-114"16,10 2-48-16,7 2-35 15,5 2-4-15,4 3-5 0,-2 0-12 16,-8 1-81-16,-8-3-158 15,-15-2-174-15</inkml:trace>
  <inkml:trace contextRef="#ctx0" brushRef="#br0" timeOffset="89606.5574">25305 5056 941 0,'7'-21'177'16,"-1"15"-75"-16,1 6-49 0,-1 16-37 16,-3 16-12-16,-2 16 14 15,-2 22 18-15,-8 16-2 16,-10 17-18-16,-5 16-8 15,-4 7-7-15,-2 0-4 0,0-9-20 16,2-12-54-16,5-16-1 16,3-22-31-16,7-21 49 15,3-14 49-15,2-12 12 0,6-11-3 16,0-9-146-16,-1-11-499 15</inkml:trace>
  <inkml:trace contextRef="#ctx0" brushRef="#br0" timeOffset="99528.1748">21892 6755 869 0,'0'-23'67'15,"3"4"-35"-15,4 6-4 16,-3 0-13-16,-1 5 0 0,-1 5-11 15,0 3-2-15,-7 14 0 16,-10 17 2-16,-7 16 3 16,-11 25-2-16,-6 15 7 0,-4 14 10 15,6 2 2-15,10-5-14 16,15-10-7-16,15-15-2 15,27-15 1-15,18-13 0 0,18-13-1 16,18-13 0-16,10-13 1 16,2-9-67-16,-4-18-229 15</inkml:trace>
  <inkml:trace contextRef="#ctx0" brushRef="#br0" timeOffset="102008.5792">22727 6866 610 0,'6'-22'99'0,"1"6"-17"0,-4 2-33 15,-3 5-20-15,0 7-14 16,-8 2-6-16,-4 14-13 16,-9 11 4-16,-4 13 4 0,-5 12 0 15,-3 13-2-15,3 5-1 16,2 2 1-16,12-2-2 15,9-9 0-15,7-8-1 0,15-14-5 16,9-12-3-16,9-9-4 16,2-13 11-16,5-3-1 15,-1-10-11-15,-1-6-18 0,-2-6 15 16,-6-4 12-16,-9 0 4 15,-9 0 1-15,-10 1 3 16,-5 2 25-16,-11 8 35 16,-6 7 12-16,-5 8-8 0,-1 7-28 15,4 13-20-15,7 5-10 16,9 6-7-16,9 3-2 15,17-5-1-15,10-6-11 0,9-8-76 16,2-9-78-16,-3-6-189 16</inkml:trace>
  <inkml:trace contextRef="#ctx0" brushRef="#br0" timeOffset="103100.5811">22867 7221 852 0,'-25'-17'135'0,"5"8"-42"16,9 5-43-16,9 4-40 0,5 0-11 15,11 6 1-15,9 0-3 16,4-3-22-16,6-3-77 15,3 0-39-15,-2-7 6 0,-3-3 45 16,-4 1 58-16,-9-1 33 16,-5 2 22-16,-6 4 81 15,-1 3 23-15,-6 2-36 0,2 10-55 16,-2 5-5-16,0 7 19 15,2 4-25-15,-2 4-18 16,5 0-6-16,1-6-1 0,1-4 0 16,-1-8 1-16,1-6-3 15,3-7-5-15,-3-11 2 16,2-10 6-16,2-6 1 15,2-6-2-15,2-1 1 0,2 3 0 16,1 5 27-16,2 5 45 16,-2 8 0-16,-1 8-31 15,0 5-21-15,0 11-15 0,2 9-6 16,0 6 1-16,-1 5 3 15,2 0-5-15,-4-1-4 16,-2-6-19-16,1-5-126 0,-6-9-10 16,-1-10 6-16,-2-10 30 15,-1-11 4-15,-3-6 63 16,0-8 74-16,1-3 61 15,-1-4-24-15,2-2-34 0,2 1-14 16,3 1-3-16,2 3 40 16,1 5 19-16,-3 6-27 15,1 7 20-15,-7 7 10 0,-1 6-7 16,-2 8-13-16,-6 8-27 15,-5 9-14-15,1 10-4 16,0 6 3-16,3 6-3 0,3 3-1 16,7 0-1-16,3 0-14 15,4-4-58-15,3-3 1 16,0-7 28-16,-1-5 9 0,0-6 25 15,-2-8 6-15,-4-5 4 16,-2-4 3-16,-3-6-1 16,-1-6 0-16,-1-5 0 15,-5-6 2-15,2-2 12 0,-2-4 12 16,6-2 7-16,6 0 23 15,6 1 2-15,8 5 8 16,7 6-5-16,4 5-16 0,4 9-18 16,2 5-8-16,-1 7-9 15,0 11-6-15,-6 4-4 16,-7 6 0-16,-6 1-3 15,-9 0 3-15,-5-3-4 0,-4-4-1 16,-3-8 3-16,-4-6 1 16,0-6-1-16,6-6 2 15,2-11 0-15,5-9-1 0,9-6 2 16,5-5-2-16,7-1-1 15,3-2 0-15,4 6 2 16,-1 4 0-16,0 8 1 0,-5 7 5 16,-1 9 6-16,-7 4 10 15,-4 9-11-15,-4 10-5 16,-4 5-4-16,0 7-1 0,-1 2-3 15,-5 2-13-15,2-3-88 16,0-8-97-16,2-8 1 16,-1-9-54-16,1-8-44 15,-1-12 219-15,1-10 83 0,-1-5 70 16,-3-4 39-16,0-2-90 15,-2-1-19-15,-4 0-10 16,-1-1 8-16,0 5 41 0,0 2 46 16,1 2 17-16,-1 6 14 15,2 4-42-15,0 2-42 16,1 5-21-16,-2 4-11 15,4 1-4-15,0 1-2 0,1-2-50 16,0-2-270-16</inkml:trace>
  <inkml:trace contextRef="#ctx0" brushRef="#br0" timeOffset="103443.7817">24252 6669 950 0,'4'-2'139'0,"3"7"-82"0,-2 12-53 16,1 9 3-16,-1 13-3 15,0 8 2-15,-2 10-4 16,0 3-1-16,0 2-1 0,4-3-1 15,2-6-30-15,3-9-44 16,0-11 24-16,2-9 32 16,3-9 17-16,0-7 2 15,4-8 3-15,-2-1-2 0,3-10 0 16,-1-4 0-16,-2-4 0 15,-2-6 1-15,-5-2-1 16,-5-4 4-16,-7 1 0 0,-1 1-1 16,-11 2-3-16,-2 4 6 15,-6 6 12-15,-2 9-1 16,-1 5 0-16,2 3-13 0,3 8-3 15,3 4-2-15,6 4-2 16,7-5-45-16,4-1-117 16,8-3-86-16,8-4-46 0,1-3-23 15</inkml:trace>
  <inkml:trace contextRef="#ctx0" brushRef="#br0" timeOffset="104457.7835">24483 6980 521 0,'9'-12'187'0,"-4"3"-23"16,-2 3-43-16,-1 1-31 0,-2 5-22 16,0 3-33-16,1 8-33 15,1 5-1-15,2 5 2 16,3 4-2-16,2 1 0 0,2-4-4 15,1-3-49-15,4-9-72 16,-1-8 0-16,1-5 1 16,0-13 5-16,-3-7 81 0,-2-7 55 15,-1-4 99-15,-4-2 10 16,3-1-48-16,-1 2-26 15,2 3-20-15,0 3 21 16,4 8-10-16,-4 5 1 0,2 7 2 16,-2 4-21-16,-1 5-18 15,-1 2-7-15,-2 5 0 16,-1 1 0-16,-2 1 0 0,-1-2-1 15,-2-3-2-15,2-2-4 16,0-2 2-16,-2-6 6 16,0-3-2-16,1-1-1 0,-1 1 1 15,0 1 1-15,2 4-1 16,-2 4 6-16,0 7-4 15,4 6-2-15,0 10 0 0,2 6 1 16,3 4 0-16,0 4-1 16,1-2-1-16,0-4 1 15,0-8-7-15,1-6-68 16,-2-9 20-16,2-8 36 0,3-9 18 15,3-6 2-15,1-5-2 16,6-3 2-16,0 0 2 16,0 0 2-16,0 3 14 0,-1 5 9 15,-2 3 3-15,-6 6 1 16,-2 3-14-16,-4 3-11 15,-2 0-6-15,-5 6-1 0,-1 3 1 16,-2 0 1-16,1 1 0 16,-1 0-2-16,0-2-2 15,1-5-5-15,0-2-25 0,2-1 13 16,-1-4 22-16,4 0-3 15,0-3 1-15,1 2 2 16,0 1 5-16,-2 3 15 16,0 1 2-16,-1 0-16 0,-2 5-10 15,2 3 1-15,-3 3 2 16,0 3-1-16,0 0 0 15,-1-1 0-15,0-2-2 0,0-1-1 16,3-2-8-16,-1-4-34 16,0-4 2-16,3 0 5 15,1-2 29-15,2-4 9 0,0-2-2 16,3 0 2-16,1-1 0 15,0 1 1-15,1 1-1 16,-1-3-1-16,-1 2 0 16,0-1-1-16,-4-1 1 0,-2 0 0 15,-3-1 0-15,-1 3-13 16,0 1-28-16,-2-1 38 15,-4 4 3-15,3 0 0 0,-5 3 0 16,1 1 0-16,0 0-1 16,-1 1 1-16,-1 2 0 15,3 2-1-15,-3-2-41 0,2 0-53 16,0-3 10-16,0 0 31 15,1 0 44-15,-4-3 9 16,5-2 1-16,-2 1 12 0,1 0 37 16,2 2-6-16,0 2-20 15,2 0-17-15,0 0-6 16,-1 5 0-16,1 0-1 15,-2 2 2-15,2-1-1 0,0 1 0 16,-1-2-1-16,-1 1-3 16,-1-3-60-16,0-3-114 15,-3 0-287-15</inkml:trace>
  <inkml:trace contextRef="#ctx0" brushRef="#br0" timeOffset="104629.3838">24877 6778 754 0,'31'-11'2'0,"1"1"-1"0,-4 4-54 16,-6-1-373-16</inkml:trace>
  <inkml:trace contextRef="#ctx0" brushRef="#br0" timeOffset="105097.3846">22681 7680 993 0,'-9'-5'53'0,"6"11"-29"15,2 17-18-15,2 11-5 16,0 12 0-16,0 12 1 16,0 11-2-16,2 4 2 15,-1-2 0-15,-2 0-1 0,0-8-51 16,-5-9-107-16,-5-15-179 15</inkml:trace>
  <inkml:trace contextRef="#ctx0" brushRef="#br0" timeOffset="105549.7854">22488 8114 1048 0,'4'-11'65'0,"12"-1"-55"0,7 0-8 16,6-2-1-16,4-4-1 15,3 3 0-15,-3-3-24 16,-3 3-60-16,-5 2-9 0,-5 2 43 16,-7 3 46-16,-6 2 4 15,-1 4 31-15,-5-2 53 16,-1 4-14-16,0 0-34 0,0 7-21 15,1 4-14-15,5 2 1 16,3 4 1-16,4 4-1 16,5 0 1-16,1 0-1 15,1 1-1-15,1-4-1 0,-3-2 3 16,0-5-2-16,-3-4 0 15,0-6 1-15,-3-1 3 16,-2-8-2-16,-3-5 1 0,-2-2-1 16,-2-4 0-16,-3-1 13 15,-5-3 4-15,-5 1-9 16,-4-1-4-16,-2 3-3 0,-1 3-4 15,-2 6 3-15,3 7 10 16,0 4-4-16,3 8-10 16,2 10 0-16,4 4 1 0,7 5-6 15,0-1-113-15,10-4-146 16</inkml:trace>
  <inkml:trace contextRef="#ctx0" brushRef="#br0" timeOffset="107078.5881">23348 7713 677 0,'-5'-38'52'15,"-1"10"74"-15,2 10-20 16,1 6-34-16,0 11-24 16,-1 6-31-16,-2 11-16 0,1 10 0 15,1 9 0-15,-2 8 1 16,0 6-2-16,2 1 2 15,2 2 0-15,1-2-2 0,0-6 4 16,1-4-2-16,4-5 0 16,0-9-1-16,1-4 2 15,0-9-3-15,1-4-13 16,1-8-67-16,1-3-21 0,0-10 21 15,3-6 42-15,0-7 37 16,1-5 10-16,3 1 39 16,0-1 10-16,2 5 11 0,0 4 0 15,0 7-4-15,1 8-9 16,0 6-16-16,2 8-19 15,-1 8-9-15,1 6-8 0,1 2-3 16,0 3 2-16,-3-3-2 16,0-4-7-16,-4-5-59 15,-1-7-37-15,-2-8 4 0,-1-4 38 16,0-11 16-16,-1-5 28 15,2-4 15-15,-1-3 10 16,0 3 35-16,-1 4 20 16,1 4 0-16,-1 6 2 0,-1 5-24 15,1 5-9-15,1 2-9 16,0 8-8-16,2 3-7 15,-1 2-5-15,2 3-1 0,-2-2-3 16,3-3-1-16,-4-2-1 16,0-7-38-16,1-4-12 15,-1-8 21-15,-2-4 11 0,-2-1 16 16,-1 2 3-16,-1 0 7 15,-3 6 42-15,3 5 14 16,-2 14-34-16,-1 10-14 16,1 11 38-16,0 11-11 0,1 12-25 15,0 8-10-15,0 2-6 16,-2 4 0-16,0-4-1 15,-1-8-19-15,-4-11-80 0,-1-14 10 16,-4-15 66-16,0-19 21 16,-1-10 2-16,0-16-19 15,-2-13-1-15,4-10 20 0,5-5 2 16,3-4 3-16,6-2 3 15,6 2 18-15,6 2 10 16,2 2-5-16,3 4-18 0,0 3-6 16,1 2-6-16,-3 0 1 15,1 1 2-15,-5-2-4 16,-1 0 3-16,-2-4-2 15,-5-1 1-15,-1 2-2 0,-6 2 0 16,-1 6 1-16,-2 8 1 16,-1 11 19-16,-3 11 20 15,-2 10-1-15,0 8-9 0,0 15-27 16,0 12-2-16,1 11 0 15,3 9-1-15,2 7 0 16,4-1-1-16,2-2 1 0,5-8 0 16,3-9-11-16,-1-13-18 15,0-13 9-15,3-10 13 16,-2-7 6-16,3-14 0 15,1-3 3-15,1-5-2 0,2-3 0 16,-1 1 1-16,-1 4 1 16,-2 5 2-16,-3 6 18 15,0 10 2-15,-3 0-8 0,-1 14-9 16,1 3-3-16,1 6-2 15,1 0-1-15,-1 1-1 16,0-4-3-16,2-2-6 0,0-11-47 16,2-5 2-16,-2-5 12 15,1-8 33-15,0-8 8 16,3-3 2-16,-2-5 3 0,0 2 8 15,0 2 22-15,-1-1 6 16,-3 6-14-16,0 1 1 16,-4 6-6-16,-3 4-8 15,-3 3-6-15,0 3-4 0,1 1-3 16,-3 3-3-16,-3 3 2 15,-2 3-2-15,-3-1-6 16,-2 4-9-16,-2-6-41 0,3 0 6 16,0-5 37-16,2-1 13 15,4 0 4-15,3-3 2 16,2-1 2-16,1 0-2 0,6 0-3 15,-1 1 0-15,1 1-2 16,-1 0 1-16,-1 2 2 16,-1 0-4-16,-5 1-3 15,2 3-9-15,-3 2 11 0,-3 0 4 16,-2 2 0-16,-2 4 0 15,-1-1-9-15,-1 0-77 16,-3-2-30-16,3-2-93 0,0-4-314 16</inkml:trace>
  <inkml:trace contextRef="#ctx0" brushRef="#br0" timeOffset="107359.3886">23700 7678 1282 0,'-9'-15'98'16,"9"8"-60"-16,9 7-35 15,7 4-5-15,3 3-9 0,1 1-73 16,-3-1-148-16,-3-3-139 15</inkml:trace>
  <inkml:trace contextRef="#ctx0" brushRef="#br0" timeOffset="107780.5893">24553 7890 1020 0,'-7'2'82'0,"4"3"-46"0,1 1-29 15,0 0-5-15,4-2-1 16,0-2 0-16,2-2 0 16,1-4-3-16,0-9-36 0,-2-3-28 15,0-7 38-15,-2-1 27 16,0-4 2-16,-2 2 6 15,-2 0 21-15,0 6 0 16,0 4 14-16,0 8 13 0,-1 8-8 16,-1 8-31-16,3 12-15 15,1 8-1-15,3 7 2 16,6 3-1-16,7 0-1 0,7-7-25 15,5-8-114-15,4-11-38 16,2-9-87-16,0-6-124 16</inkml:trace>
  <inkml:trace contextRef="#ctx0" brushRef="#br0" timeOffset="108014.5897">24832 7831 773 0,'11'-22'168'0,"0"3"-16"15,-2 8-35-15,-2 7-37 0,-1 4-49 16,0 7-26-16,0 8-2 16,1 8-1-16,-1 3-1 15,-2 5 0-15,0-1-1 16,-1-7-4-16,-1-4-19 0,-2-11-47 15,2-8 48-15,3-17 27 16,0-10-3-16,8-12 4 16,2-7 47-16,8-5 16 0,5-3-12 15,4 2-28-15,4 8-24 16,-1 6-4-16,0 10-3 15,-4 13 0-15,-6 11-5 0,-12 4-35 16,-15 10-153-16,-10 5-303 16</inkml:trace>
  <inkml:trace contextRef="#ctx0" brushRef="#br0" timeOffset="108576.1907">22850 9039 973 0,'-2'0'94'15,"3"10"-62"-15,3 12-31 16,4 13 6-16,2 11 5 16,0 7-5-16,1 5-3 0,1-1-2 15,0-6-1-15,-1-12 0 16,0-12-12-16,-4-12-3 15,-2-12-10-15,-3-12-4 0,-1-14 25 16,-2-11-19-16,-1-11-1 16,-3-9 25-16,2-7 37 15,1-3 13-15,2 2-26 0,3 5-3 16,8 5 19-16,6 12 23 15,7 11-27-15,4 10-28 16,6 9-9-16,1 8-1 0,2 2-11 16,-2 4-154-16,-5 2-249 15</inkml:trace>
  <inkml:trace contextRef="#ctx0" brushRef="#br0" timeOffset="109995.7932">23413 9017 980 0,'-2'-9'57'15,"-3"1"-22"-15,2 2-21 16,-5 4-11-16,-2 2-1 0,-4 2-4 15,-6 7 1-15,-1 7 2 16,-4 5 0-16,0 6-2 16,2 6 4-16,2 0-2 15,8 2 5-15,4 0 0 0,9-6-2 16,2-1-2-16,11-10 0 15,1-6-1-15,3-8 0 16,0-6 1-16,2-16 0 0,-3-4-3 16,1-8 3-16,-5-4-2 15,-2-7 1-15,-2-1-1 16,-3 2 0-16,-1 3 2 0,-3 9 6 15,1 9 56-15,-2 14 18 16,2 10-14-16,-2 15-63 16,1 9-1-16,3 8 2 15,4 4-6-15,5-1 0 0,2-4 1 16,4-7-6-16,2-10-18 15,-1-10-92-15,0-9-34 16,-2-12-4-16,-4-11 1 0,-2-7 119 16,-3-4 56-16,-2-4 79 15,1 1-6-15,-1 6-12 16,1 5-1-16,3 8-7 15,0 9-15-15,-2 8-17 0,2 5-20 16,0 10-10-16,0 7-7 16,-1 2-3-16,3 4-2 15,2 2-3-15,1-5 2 0,3-3-5 16,0-7-24-16,2-6-81 15,-1-9 10-15,0-10 38 16,-3-9 22-16,-2-6 33 0,1-3 8 16,-4 3 34-16,0-1 37 15,0 5 3-15,-2 6-5 16,0 6-19-16,1 6-23 0,0 3-19 15,-1 1-7-15,3 5-2 16,0 3 0-16,0 2-2 16,1 1 2-16,1-2-5 15,1-1-6-15,0-4-29 0,0-4-17 16,-1 0-7-16,-3-10 44 15,0-4 17-15,-4-2 3 16,-2-4 2-16,-2 1 9 0,-2 2 41 16,-2 3-24-16,0 4 10 15,-3 5 0-15,-4 5-20 16,-1 1-12-16,-1 11-7 0,-1 4 0 15,0 7 0-15,2 3 0 16,1 4 0-16,4-2-2 16,2-1-4-16,2-3-3 15,6-4-24-15,4-8 0 0,5-9 25 16,4-3 8-16,3-13 0 15,2-4 2-15,2-8-3 16,-2-5 3-16,-1-4-2 0,-3-5 3 16,-4-2-1-16,-4-4 2 15,-4-4-2-15,-5-3-1 16,-2 3-1-16,-4 4 0 0,-1 7 1 15,-5 9 2-15,0 12 39 16,-1 16-7-16,-2 12-26 16,2 17-8-16,1 8-1 15,1 11 0-15,4 4 1 0,3-1-1 16,7-4-1-16,2-7-2 15,5-7-2-15,3-9-14 16,-2-9-27-16,0-8-1 0,1-6-17 16,-1-4-27-16,1-10 8 15,-2-3 22-15,-2 0 45 16,0-1 16-16,-3 3 0 0,1 1 8 15,-4 3 12-15,-1 4-3 16,-2 3-9-16,-2 1-2 16,2 2-4-16,-3 1-1 0,0 0-1 15,0 1 1-15,-3 2 8 16,2 1 0-16,-1-1-7 15,2 1-1-15,-1-2-1 16,1 0 0-16,-3-1-2 0,4-1 2 16,0 0 1-16,0 0-1 15,0 0 0-15,-1-1 0 16,0-1 0-16,0 0 0 0,0 2 0 15,0-1 0-15,2 1 0 16,-2 0-1-16,0 0 1 16,-2 0-1-16,2 0 2 0,0 1-1 15,-2 1 0-15,0 0 1 16,-1 1 1-16,-1-1-1 15,1 3 0-15,0-1 0 16,-2 0-2-16,0 1 0 0,1-1-25 16,-3 1-69-16,0-2-154 15,2-2-211-15</inkml:trace>
  <inkml:trace contextRef="#ctx0" brushRef="#br0" timeOffset="110338.9938">24260 8566 891 0,'-8'-10'66'0,"2"7"-4"16,5 8-27-16,-1 17-34 16,-2 10 1-16,-3 14 0 0,-2 13 14 15,-2 13 27-15,1 5-3 16,0 1-24-16,3-2-13 15,5-7 0-15,1-11-5 0,0-14-12 16,2-14-59-16,-1-13 9 16,-1-14 46-16,1-10 13 15,1-15-38-15,0-7-123 0,5-10 0 16,5-4 121-16,5-4-12 15,2-4-181-15</inkml:trace>
  <inkml:trace contextRef="#ctx0" brushRef="#br0" timeOffset="110650.9943">24469 8693 785 0,'19'-23'112'0,"-4"8"-12"15,-3 6-40-15,-4 6-11 0,-8 4-18 16,-7 15-16-16,-7 9 19 16,-6 7 0-16,-6 8-10 15,-6 8-6-15,-3 3-9 0,1-3-5 16,2-6-2-16,4-4-2 15,5-10 2-15,5-11-4 16,7-10 3-16,5-7 0 16,5-5 0-16,5-6 0 0,7-4-1 15,4 0 0-15,6 4-1 16,1 3 16-16,2 6 37 15,3 3-9-15,0 8-12 0,2 2-15 16,0 4-10-16,2 3-2 16,-1-2-5-16,0-1 3 15,-5-4-2-15,0-3-9 0,-5-5-33 16,-2-3-74-16,-3-7-92 15,-3-8-1-15,-2-8-80 16</inkml:trace>
  <inkml:trace contextRef="#ctx0" brushRef="#br0" timeOffset="110869.3947">24729 8455 838 0,'-3'-16'179'0,"1"9"-58"16,5 9-39-16,7 17-70 15,1 14-6-15,4 20 29 16,1 12 11-16,0 15 1 0,-6 11-29 16,-9 5-14-16,-7 4-5 15,-18 0-4-15,-15 1-35 16,-17-8-177-16,-16-12-102 0</inkml:trace>
  <inkml:trace contextRef="#ctx0" brushRef="#br0" timeOffset="112117.3969">17054 5911 1029 0,'-3'0'17'0,"-4"9"2"15,4 8-12-15,2 3 2 0,2 1 22 16,1-2-10-16,6-4-6 16,2-3 8-16,5-9 12 15,3-3 9-15,7-5-23 16,4-11-10-16,4-5-4 0,3-9-4 15,6-7-3-15,2-7 1 16,1-6-1-16,-1-8 0 16,0-5 0-16,-3-4-2 0,-5-4-1 15,-8-1-76-15,-9-1-184 16,-9 10-506-16</inkml:trace>
  <inkml:trace contextRef="#ctx0" brushRef="#br0" timeOffset="112476.1976">17111 7304 1236 0,'-7'-8'65'16,"4"5"-35"-16,4 5 10 15,2 9-34-15,3 8-5 16,3 8 1-16,5 3 0 15,8 0-2-15,10-9-1 0,13-15-4 16,21-21-19-16,21-30-105 16,13-24-186-16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6:31.3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5817 16660 932 0,'-7'0'37'0,"5"-2"-10"16,2-1-25-16,9 3-2 15,3-2 2-15,5 4-1 16,5 0 0-16,4 4 0 0,4 4-1 15,4 0 1-15,4-1-1 16,4-5 0-16,7-8 0 16,6-18 0-16,9-21 1 0,10-19-1 15,5-23-19-15,4-16-176 16</inkml:trace>
  <inkml:trace contextRef="#ctx0" brushRef="#br0" timeOffset="592.801">16348 11993 1242 0,'-7'6'3'15,"6"10"-4"-15,10 5 1 0,8 4-1 16,8-2 0-16,11-3 2 15,10-10-2-15,14-12 1 16,13-15-29-16,10-23-113 0,6-26-156 16</inkml:trace>
  <inkml:trace contextRef="#ctx0" brushRef="#br0" timeOffset="1092.0019">16988 6740 1201 0,'63'-38'-13'0,"20"-8"11"16,26-3-7-16,8-10-117 15,1-11-117-15</inkml:trace>
  <inkml:trace contextRef="#ctx0" brushRef="#br0" timeOffset="1622.4028">9232 5559 1019 0,'-8'-6'12'0,"8"4"43"16,2 2-42-16,7-2-10 15,2 0-2-15,9-3 2 16,5-5-3-16,15-7-1 0,14-14-22 16,16-17-73-16,13-25-256 15</inkml:trace>
  <inkml:trace contextRef="#ctx0" brushRef="#br0" timeOffset="3681.6064">14675 16988 891 0,'5'-2'15'0,"8"10"-14"16,8 12-2-16,1 6 1 15,-2 4 3-15,-3 3 18 16,-3 2 46-16,-6-1 10 0,-3 1-8 15,-5 1-32-15,0-3-27 16,-1-4-7-16,-6-3-3 16,1-7 0-16,-2-9 1 0,-1-10-16 15,-1-13-104-15,-3-13-128 16,-2-8-403-16</inkml:trace>
  <inkml:trace contextRef="#ctx0" brushRef="#br0" timeOffset="3790.8066">14644 16753 841 0,'10'14'0'0,"7"8"1"16,5 2-89-16,3 3-432 16</inkml:trace>
  <inkml:trace contextRef="#ctx0" brushRef="#br0" timeOffset="4290.0075">14940 17014 941 0,'10'22'6'16,"9"8"6"-16,4 3-5 0,-2 0-1 15,0-4-7-15,-4-6 2 16,-3-10 1-16,-5-6-1 16,-2-5 0-16,-2-4 1 0,-1-10 5 15,1-10-4-15,0-8-3 16,0-7 3-16,2-3-3 15,-2 1-1-15,-1 5 1 0,1 7 3 16,3 11 65-16,0 8 2 16,5 7-40-16,1 7-11 15,2 11 7-15,1 10 7 0,1 7-7 16,0 5-16-16,-2 1-7 15,0-1-1-15,-1-7-1 16,-2-10-1-16,-1-11-3 16,-1-9 1-16,1-6-1 0,-1-15-3 15,2-10-51-15,0-7-49 16,1-7-17-16,-2 1 59 15,0 2 56-15,-2 5 14 0,-2 10 58 16,0 8 39-16,0 9 18 16,4 8-43-16,0 4-40 15,4 11 14-15,0 11-6 0,4 6-24 16,0 8-15-16,-1 1-3 15,-3-1-3-15,-2-5-2 16,-3-9-1-16,-4-8-11 16,-4-13-55-16,-1-6-61 0,-5-19 14 15,-6-12-236-15</inkml:trace>
  <inkml:trace contextRef="#ctx0" brushRef="#br0" timeOffset="4446.0078">15391 16605 1192 0,'-16'-10'155'16,"10"7"-114"-16,3 4-47 15,6 4-1-15,4 3-16 16,0-1-65-16,3-3-26 16,4-3-5-16,2-8-20 0,2-6-9 15,4-6-135-15</inkml:trace>
  <inkml:trace contextRef="#ctx0" brushRef="#br0" timeOffset="4602.008">15568 16502 929 0,'10'13'94'16,"1"11"40"-16,5 11-41 15,3 9-25-15,5 9-30 0,-3 6-26 16,1 3-10-16,-3-5-3 15,-5-6 1-15,0-7-2 16,-5-11 2-16,-4-10-3 16,-2-11-11-16,-1-11-74 0,-2-9-86 15,-2-13 3-15,-4-9-569 16</inkml:trace>
  <inkml:trace contextRef="#ctx0" brushRef="#br0" timeOffset="4789.2084">15704 16757 1164 0,'0'4'142'16,"13"6"-132"-16,5 7-8 15,7 2-2-15,2 4 2 16,2 2-1-16,-1 0 2 16,-3-3-2-16,-5-1-1 0,-3-6 1 15,-6-4-1-15,-5-7-9 16,-4-6-50-16,-2-9-41 15,-6-11-83-15,-7-8-111 0</inkml:trace>
  <inkml:trace contextRef="#ctx0" brushRef="#br0" timeOffset="4898.4086">15770 16592 999 0,'-4'-13'206'0,"3"9"-121"15,11 6-78-15,8 11-8 16,9 6 0-16,5 7-6 16,2-1-142-16,1-5-161 0</inkml:trace>
  <inkml:trace contextRef="#ctx0" brushRef="#br0" timeOffset="5382.0094">16060 16639 1182 0,'-20'-2'100'15,"2"7"-75"-15,5 13-28 16,-1 1 1-16,1 6 2 0,5 1 0 16,6 4 0-16,6-4-2 15,12 0-2-15,7-5-4 16,6-8-35-16,2-10-29 15,1-3 18-15,-1-13 20 0,-6-6 8 16,-3-6 25-16,-9-4 3 16,-6-1 0-16,-6 3 1 15,-4 0 11-15,-4 8 60 0,0 3 36 16,0 9-26-16,1 9-8 15,5 9-60-15,1 9-18 16,6 5 3-16,9 5-1 0,5 0-1 16,8-4-2-16,3-5 2 15,3-7-2-15,-1-9 0 16,-3-7-5-16,-3-13-11 0,-9-13 3 15,-6-6 13-15,-7-12 3 16,-6-10 4-16,-8-2-1 16,-5-6-3-16,-1 1 5 15,-3 4 9-15,3 9 73 0,3 15 25 16,4 11-50-16,3 18-28 15,5 18-28-15,0 20-11 16,4 18 5-16,7 19 0 0,2 13-1 16,6 8-27-16,5 0-85 15,4-8-144-15,2-14-218 16</inkml:trace>
  <inkml:trace contextRef="#ctx0" brushRef="#br0" timeOffset="5725.21">16964 16467 1153 0,'-4'10'140'0,"5"13"-128"16,11 16-10-16,4 10 4 15,1 10 7-15,-1 7 3 16,-2 3 4-16,-3 0-12 0,-4-5-5 16,-3-5-3-16,-2-9-1 15,-1-11-1-15,-2-11-2 16,-3-14-9-16,-3-13-50 0,-2-18-104 15,-2-15-199-15</inkml:trace>
  <inkml:trace contextRef="#ctx0" brushRef="#br0" timeOffset="5959.2104">16899 16417 1178 0,'2'-9'75'0,"16"9"-71"16,5-1-5-16,6 4 6 15,6 2-8-15,3 3 7 16,3 4-3-16,-3 3-1 0,-3 6 0 15,-7 2 2-15,-8 4-2 16,-14 6 0-16,-8 0 1 16,-14 1-2-16,-8-3 3 0,-7-1-1 15,1-4-2-15,0-4 1 16,5-4-6-16,7-9-38 15,10-8-133-15,8-5-266 0</inkml:trace>
  <inkml:trace contextRef="#ctx0" brushRef="#br0" timeOffset="6786.0119">17500 16475 1247 0,'-9'-13'78'15,"0"11"-67"-15,-3 2-14 16,-4 4-1-16,-5 5 2 15,-1 3 2-15,2 5 3 0,3 4-2 16,8 3-2-16,8 0-1 16,9 1 1-16,8-5-1 15,7-2-2-15,7-8 1 0,3-7 4 16,1-4-2-16,-1-6 0 15,-4-7-1-15,-7-4 4 16,-6-1-1-16,-11 0 0 16,-5-1 0-16,-6 4 4 0,-8 3 1 15,-4 8 5-15,1 4 29 16,0 3-18-16,3 8-18 15,7 3-5-15,6 0 0 0,5-3-2 16,14-5-2-16,6-3 1 16,5-9 0-16,5-5-24 15,0-8-16-15,0-2 4 16,-7 1 26-16,-5 3 15 0,-5 1 2 15,-4 8 14-15,-2 6 73 16,0 7-22-16,5 16-31 16,1 15 18-16,1 13-4 0,0 13-16 15,0 15-11-15,-6 10-14 16,-4 4-8-16,-5-6 0 15,-4-9-4-15,-6-14 0 0,-7-17 2 16,-1-20-1-16,-5-21-2 16,0-10-28-16,0-22-28 15,2-16-27-15,8-12-49 0,5-10-59 16,4-4 12-16,8 1 133 15,9 8 47-15,7 11 59 16,5 11 61-16,4 11-34 16,1 10-37-16,3 6-2 0,-1 5-8 15,1 4-9-15,-6 2 1 16,0-1-6-16,-5 2-10 15,-5-2-8-15,-6-2-2 0,-3-4-1 16,-5-4 1-16,-3-4 0 16,-1-3-2-16,-1-1 1 15,-4 2-1-15,-3-1 1 0,0 7 0 16,-3 2 3-16,-3 4 5 15,-1 7 0-15,-3 2-5 16,-1 11-4-16,-2 5-1 16,3 9 0-16,3 6 0 0,7 2 0 15,5 2-1-15,8-4-1 16,11-6 2-16,7-5 0 15,8-9 0-15,5-9 2 0,3-6 1 16,0-5-3-16,-1-10-5 16,-6-7-37-16,-7-7-215 15,-7-11-478-15</inkml:trace>
  <inkml:trace contextRef="#ctx0" brushRef="#br0" timeOffset="7207.2126">18691 16429 1198 0,'1'-16'126'0,"10"13"-106"16,8 1-19-16,3 7-2 15,1 9 2-15,0 5 2 0,0 8 3 16,-5 5 9-16,-2 2-5 16,-4-1-6-16,-4-4-2 15,-6-5 1-15,-2-9-2 0,-5-8 0 16,-6-8 8-16,-1-6-2 15,-2-12-4-15,0-7-1 16,5-8-2-16,4-3 0 0,4-1-3 16,7 1 0-16,11 6-6 15,8 8-19-15,8 8-41 16,6 7-24-16,2 6-48 15,0 6-45-15,-3 4-217 0</inkml:trace>
  <inkml:trace contextRef="#ctx0" brushRef="#br0" timeOffset="7566.0132">19157 16356 903 0,'-8'-10'128'0,"-2"5"-94"15,-2 5-26-15,-3 5-8 16,-5 5 3-16,-4 7-1 0,1 2 1 15,1 6 6-15,7 2 6 16,7 4-11-16,7 0-1 16,9-3-2-16,11-4-2 15,6-9 2-15,7-8 3 0,1-8 0 16,2-11 6-16,-2-7 0 15,-5-9-2-15,-5-2 1 16,-6-1 3-16,-7-2-2 0,-7 1 3 16,0 6 52-16,-4 7 6 15,-4 8 1-15,1 11-13 16,-4 7-33-16,2 12-29 0,-1 11 5 15,3 7-1-15,4 3-2 16,1 0 1-16,5-1-11 16,5-6-19-16,1-10-49 15,0-10-79-15,0-12-120 0,0-7-426 16</inkml:trace>
  <inkml:trace contextRef="#ctx0" brushRef="#br0" timeOffset="7893.6138">19388 16371 1181 0,'2'2'151'0,"4"9"-150"0,4 9 4 15,1 3-2-15,-1 2-3 16,0 4 1-16,-1-2 2 16,-1-4-2-16,-3-3-1 0,0-9 0 15,-2-8-2-15,5-6-1 16,2-13 2-16,1-9-22 15,3-6-36-15,1-1 15 16,0-4-3-16,-3 3 37 0,0 4 30 16,-3 10 102-16,-1 5-12 15,0 11-20-15,1 6-60 16,2 13 2-16,0 8 31 0,3 8-26 15,-1 5-26-15,1 2-6 16,-5-1-5-16,-1-3 0 16,-1-6 0-16,-2-8-11 0,2-10-39 15,3-9-92-15,5-11-36 16,4-17-91-16,7-11-323 15</inkml:trace>
  <inkml:trace contextRef="#ctx0" brushRef="#br0" timeOffset="8096.4142">19971 16168 1296 0,'3'-21'182'0,"-3"9"-71"0,2 6-62 15,-2 4-5-15,1 4-17 16,0 6-27-16,-1 11-2 16,-4 8 3-16,-4 11-1 0,-2 9 3 15,-2 2-5-15,-1 5 1 16,2-3-13-16,0-6-24 15,5-6-17-15,2-9-28 0,3-8-21 16,1-8-52-16,-2-9-69 16,5-7-14-16,0-12-121 15</inkml:trace>
  <inkml:trace contextRef="#ctx0" brushRef="#br0" timeOffset="8330.4146">19923 16395 982 0,'0'-4'79'16,"0"2"-45"-16,7 0-29 15,0 2 19-15,0 2 34 0,0 0-10 16,-2 3 7-16,0 3-16 16,0 1-23-16,-1 3-11 15,-2 0-1-15,0-1-2 0,-2 3-1 16,-2-3-1-16,1-1 0 15,1-1-2-15,0-2-10 16,1-4-103-16,4-4-131 16,2-4-349-16</inkml:trace>
  <inkml:trace contextRef="#ctx0" brushRef="#br0" timeOffset="8689.2152">20084 16278 941 0,'1'-8'62'16,"0"4"-27"-16,-1 3-19 16,-1 6 13-16,-7 8 0 0,-8 8 7 15,-5 2 13-15,-4 6-18 16,-2 0-16-16,1-2-5 15,4-4-8-15,5-6 0 0,6-3 1 16,4-6-2-16,4-5-1 16,5-5 0-16,6-2 2 15,5-5 2-15,3-4-1 0,7 3 16 16,1 1 27-16,1 4 1 15,-1 3-8-15,1 6-5 16,1 7-7-16,-1 7-9 16,0 5-6-16,-3 4-9 0,-5 3 0 15,-6 1-2-15,-8-2-4 16,-6-4-16-16,-10-10-134 15,-4-9-290-15</inkml:trace>
  <inkml:trace contextRef="#ctx0" brushRef="#br0" timeOffset="9391.2165">20478 16474 1056 0,'4'-14'86'0,"13"2"-46"16,9 3-24-16,8-1-5 15,6 1-3-15,2 4-4 0,-3 3-3 16,-4 2-1-16,-10 4-8 15,-9 1-179-15,-12 2-322 16</inkml:trace>
  <inkml:trace contextRef="#ctx0" brushRef="#br0" timeOffset="9562.8168">20506 16736 1186 0,'17'-4'60'0,"10"-3"-61"0,12 1 6 16,9-2-4-16,0-1-1 15,-4-2-1-15,-5 0-2 16,-8-4-137-16,-11-6-235 0</inkml:trace>
  <inkml:trace contextRef="#ctx0" brushRef="#br0" timeOffset="9999.6175">21261 16134 794 0,'0'-20'42'0,"1"1"-15"16,5 6 26-16,-1 3 17 0,-3 0 24 16,0 4 15-16,-2 6 0 15,1 0-27-15,-2 13-65 16,1 5-11-16,0 8 16 0,0 4-2 15,1 4-10-15,1 5-3 16,3-2-5-16,2 0 0 16,0-3-3-16,2-2 2 0,-2-3-8 15,-5-6-53-15,-1-8-193 16,-2-7-390-16</inkml:trace>
  <inkml:trace contextRef="#ctx0" brushRef="#br0" timeOffset="10420.8183">21050 16745 921 0,'-4'-5'70'16,"1"3"-7"-16,3-1-10 15,0 0-12-15,7-3 13 16,3-1 12-16,5-3-29 0,11-1-14 15,10-4-5-15,11-1-9 16,12-4-3-16,7 0-4 16,6 1 2-16,0-1 10 0,-4 1 11 15,-9 4-2-15,-7 0-1 16,-12 0-4-16,-11 4-5 15,-10 3-2-15,-8 0 10 0,-5 1 29 16,-6 3-3-16,-2 0-23 16,0 2-16-16,-5-1-8 15,0 3 2-15,-1 2-3 0,0 3-3 16,1 4 1-16,4 2-15 15,0 2-46-15,1-1-72 16,0-2-111-16,-2-6-200 16</inkml:trace>
  <inkml:trace contextRef="#ctx0" brushRef="#br0" timeOffset="11247.6197">21313 16724 865 0,'-2'-9'125'0,"0"3"-55"16,1 3-5-16,2 3-32 15,0 1-14-15,-2 7-14 0,0 4 11 16,1 5 24-16,-6 4-6 16,2 6-9-16,-2 0-12 15,-1 2-7-15,0-1-2 0,1-1 0 16,0-4-2-16,2-3-1 15,3-5 0-15,0-4 0 16,1-1 0-16,2-2 0 16,6-2 0-16,4-1-1 0,3-1 2 15,6-3 0-15,4 1-1 16,3-5 0-16,2 3-1 15,1-5 1-15,-2 0-2 0,-2 0 1 16,-1-3 1-16,-6 0-2 16,-3-2 1-16,-6-3 0 15,-4-4 0-15,-5-1-1 0,-3 0 3 16,-4-2-1-16,-3 3 1 15,-3 2-1-15,0 4 2 16,3 2 3-16,0 2 23 16,3 3 7-16,1 2-9 0,3 2-6 15,-1 2-10-15,1 6-10 16,1 5 0-16,-2 2 11 15,2 8 24-15,2 3-6 0,-1 2-9 16,1 5-1-16,-2 2-1 16,0 1-2-16,-2-1 1 15,2-3-7-15,-3-2-7 0,1-6-2 16,-1-4 0-16,2-4-2 15,-1-4 2-15,2-3-2 16,-2-2 1-16,1-2-1 16,1-3-4-16,-1 0 0 0,2-2-12 15,1-2-26-15,-1-5-114 16,1-11-65-16,-1-5-467 15</inkml:trace>
  <inkml:trace contextRef="#ctx0" brushRef="#br0" timeOffset="12573.622">16000 17303 1101 0,'-31'-10'8'0,"0"10"-1"16,6 12-7-16,1 12 0 0,1 11 1 16,1 7 0-16,5 10 3 15,5 11 21-15,5 7 17 16,6 7 3-16,9 3-15 0,6-3-19 15,2-8-7-15,2-5-3 16,1-9 0-16,-4-12-2 16,-3-9-2-16,-6-8-13 15,-3-5-28-15,-5-11-53 0,-5-10-106 16,-6-5-202-16</inkml:trace>
  <inkml:trace contextRef="#ctx0" brushRef="#br0" timeOffset="13150.8231">15826 17724 895 0,'22'-5'22'16,"6"5"2"-16,5 6-4 16,-1 3-11-16,-3 0-6 0,-3 0 0 15,-5-2 1-15,-5-1 30 16,-4-4-4-16,-4 1-5 15,-3-1-6-15,-3-1 1 16,1 1 5-16,-1-1-1 0,-4 3 25 16,1 4-3-16,-3 2-29 15,0 6-10-15,-1 0-4 16,0 4-1-16,3-1-2 0,1-4 1 15,1 1-1-15,1-7 1 16,3-4-1-16,2-4 0 16,2-6 1-16,0-8 0 0,-1-8-1 15,-1-2 0-15,-2-5-1 16,-3-3-18-16,-3 2-54 15,-5 1-2-15,-5 3 38 0,0 3 30 16,0 6 7-16,2 3 0 16,2 4 1-16,4 5 3 15,2 4 4-15,7 0-4 16,7 4-5-16,6 4 1 0,6-1 5 15,5 1 11-15,5 1 9 16,0-1 21-16,-2 2 11 16,-3 0-12-16,-4-1-28 0,-6 3-9 15,-7-2-5-15,-5-1-1 16,-7 1 0-16,0-5 2 15,-8 0 1-15,-5-4-3 0,-3-3-3 16,-3-5 3-16,2-9-4 16,2-7 4-16,2-3-2 15,8-1-2-15,6-2 4 16,8 3-5-16,11 6 3 0,9 4-4 15,4 11 1-15,6 2 2 16,-1 6-129-16,0 3-262 16</inkml:trace>
  <inkml:trace contextRef="#ctx0" brushRef="#br0" timeOffset="13899.6244">16985 17490 889 0,'-22'-9'99'15,"-4"7"-29"-15,-1 1-52 16,-4 6-12-16,0 7-1 15,0 5 12-15,5 4 10 0,4 1 0 16,9 2-14-16,8-1-11 16,6 0-2-16,10-4 0 15,9-5 2-15,6-5-2 0,4-7 3 16,3-4-2-16,2-10 3 15,-5-7-4-15,-2-3 0 16,-5-5 2-16,-8 0-4 16,-8 1 4-16,-6 0-3 0,-2 5 4 15,-3 5 0-15,-4 5 71 16,1 8 2-16,2 3-19 15,4 11-41-15,1 5-18 0,8 6 4 16,6 4-4-16,8-2 5 16,6-4-6-16,6-7 6 15,2-9-4-15,0-6-6 0,-3-7-23 16,-4-8-42-16,-9-5-20 15,-7-6 28-15,-8-3 9 16,-7-3-17-16,-6 0 27 16,-5-2 44-16,-3 2 7 0,-1 4 66 15,2 7 57-15,6 6-22 16,1 7-17-16,5 10-33 15,-1 6-32-15,4 11-26 0,0 10 4 16,4 8 1-16,3 5-2 16,8 1-2-16,3-3 2 15,1-4-2-15,2-11-1 0,2-5-3 16,-3-13-1-16,0-6-12 15,-2-9-14-15,-3-11-6 16,-5-6 4-16,-1-7 21 16,-4-5 2-16,-5-1 10 0,0-1 0 15,-3 6 3-15,-1 5 43 16,0 7 31-16,1 7 1 15,1 9-7-15,1 7-40 0,4 8-34 16,6 12 3-16,3 11 3 16,5 9-3-16,3 7-2 15,1-1-39-15,0-7-171 0,-3-10-240 16</inkml:trace>
  <inkml:trace contextRef="#ctx0" brushRef="#br0" timeOffset="14632.8257">17841 17345 1042 0,'-7'-4'153'15,"6"2"-87"-15,4 2-59 16,6 4-3-16,3 5 10 15,-2 3 31-15,2 4-8 0,0 3-10 16,-1 1-12-16,-2 0-7 16,-2-2-5-16,-2-5-14 15,-5-2 18-15,1-5-6 0,-2-3-1 16,-4-3-1-16,2-11 1 15,1-5-7-15,1-10 2 16,5-3-6-16,5-3 4 0,5-3 6 16,3 3-1-16,3 5 5 15,3 8 2-15,1 3 5 16,0 8 7-16,-1 8 18 15,2 4-1-15,-1 9-12 0,-2 5-11 16,0 2-7-16,-2 4-4 16,-4-2 1-16,-4-2-2 15,-1-5-8-15,-3-5-33 0,1-8-55 16,0-5-35-16,1-11-3 15,0-6-42-15,1-5-94 16,-4-3-168-16,-1 2 393 0,-2 4 391 16,-3 4-4-16,0 7-128 15,-2 3-73-15,0 4-41 16,1 3-23-16,0 4-32 0,2 9-36 15,4 4 4-15,3 7 3 16,5 0-11-16,3 2-2 16,4-3-1-16,2-6 0 15,2-10-1-15,0-5 2 0,-2-6-1 16,-4-10 0-16,-3-6 0 15,-6-4 0-15,-7 1 0 16,-3-1-1-16,-10 0 1 0,-4 2-1 16,-3 1 3-16,-1 6-3 15,1 5 5-15,-1 5-2 16,4 5-2-16,2 8-4 0,3 7-3 15,4 5-24-15,4 0-165 16,2-3-262-16</inkml:trace>
  <inkml:trace contextRef="#ctx0" brushRef="#br0" timeOffset="15069.6264">18667 17166 983 0,'0'-5'14'0,"1"3"-11"16,-1 1 0-16,-8 1 4 16,-5 1 11-16,-6 4-2 0,1 0-1 15,-1 3 4-15,2-1 24 16,5 0 9-16,5 2-29 15,6 1-14-15,6 0-2 16,8 1 4-16,4-1-1 0,6 0-4 16,2-4-3-16,0-2-1 15,0-4 0-15,-4-8-1 16,-2-4 0-16,-5-1 0 0,-3-5 0 15,-4-6 0-15,-5-7-2 16,-1-5 1-16,-2-7 0 16,-6-1 0-16,0 2 1 0,1 5-1 15,0 8 2-15,2 15 58 16,3 12 11-16,1 7-46 15,1 18-31-15,5 11 6 0,3 10 1 16,2 7-2-16,4-1 1 16,1 1-3-16,0-5-12 15,1-12-89-15,-3-11-114 16,0-12-153-16</inkml:trace>
  <inkml:trace contextRef="#ctx0" brushRef="#br0" timeOffset="15631.2274">18944 17091 1018 0,'0'2'34'0,"0"8"-33"16,3 2 2-16,1 1 13 16,3 1 12-16,0-1-11 15,3-4-13-15,4 0 0 16,2-6-2-16,1-3-1 0,2-3 1 15,-3-8-1-15,-1-4-2 16,-1-6 2-16,-3-2 0 16,-2-4 0-16,-7 4 0 0,-1 1 1 15,-4 5 71-15,-6 4 43 16,-5 10-26-16,-3 5-49 15,-3 8-25-15,1 8 0 0,0 7 1 16,3 2-11-16,6 2-7 16,8 0 3-16,2-7-2 15,9-4-1-15,7-7 1 0,4-5 0 16,6-4-4-16,1-2-13 15,1-4-14-15,-3-5-9 16,-2-5 6-16,-5-1 9 16,-6 0 17-16,-5-3 9 0,-4 2 1 15,-3-1-1-15,2 6 8 16,-2 5 19-16,-3 0 4 15,-1 5-1-15,1 4-13 0,1 4-16 16,0 5-4-16,2 2 3 16,-3 3-1-16,6-2-1 15,4 3 2-15,5-3-2 0,1-1 1 16,1-1-1-16,-2-5 2 15,-1 1-1-15,-4-2 0 16,-3-1 2-16,-4 1-3 16,-4-3 4-16,-4 1-1 0,-5-1-1 15,-1 1-8-15,0-2-23 16,2-1-65-16,1-6-144 15,5-7-262-15</inkml:trace>
  <inkml:trace contextRef="#ctx0" brushRef="#br0" timeOffset="15802.8277">19301 17096 1452 0,'0'-3'63'0,"4"3"-64"15,1 0 3-15,1 2 0 16,-4-1 0-16,-2 0 1 15,2 1-2-15,-5 2-14 0,-4-3-115 16,-4-6-338-16</inkml:trace>
  <inkml:trace contextRef="#ctx0" brushRef="#br0" timeOffset="17690.431">21895 16817 889 0,'0'-10'131'0,"0"0"-72"16,4 5-13-16,3-1-9 15,-2 1 20-15,2 3-3 16,-2 2-10-16,1 2-18 0,-2 8-9 16,4 2 16-16,-1 4 2 15,0 3-6-15,-1 0-9 16,0-1-8-16,-2-3-2 0,1-3-4 15,-3-3 1-15,1-4 5 16,-2-4 5-16,2-1-3 16,2-2 10-16,4-10 8 0,4-3-11 15,5-6-12-15,6-5-7 16,6-6-2-16,5-7 0 15,3-5-2-15,2-3 0 0,-4 0-1 16,-3 0-26-16,-9-2-79 16,-12 3-128-16,-7-1-456 15</inkml:trace>
  <inkml:trace contextRef="#ctx0" brushRef="#br0" timeOffset="18064.8317">21788 16012 830 0,'-11'-7'48'0,"8"4"3"15,0 3 16-15,3-1-7 16,-2 1-5-16,2 5-28 15,3-1 21-15,0 3 10 0,3 0-7 16,0-1-13-16,2-3-21 16,3-1 11-16,2 0 7 15,8-6-11-15,7-4-5 0,10-7-10 16,11-3-7-16,12-4-3 15,11-1 0-15,4-5-3 16,4-10-23-16,-8-11-266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8:03.21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5479 10700 690 0,'-7'7'19'15,"1"6"-3"-15,6 3 0 0,0-1-5 16,4 3 1-16,5-1 10 16,1-1-6-16,5-4 11 15,0-6 12-15,4-4-10 0,2-4-7 16,0-15 0-16,3-12 12 15,4-17 33-15,2-15-15 16,3-16-22-16,5-16-3 0,5-14-2 16,2-13-17-16,2-7-3 15,3-7-2-15,1 0-6 16,-4 6-66-16,-4 9-172 0,-4 13-143 15</inkml:trace>
  <inkml:trace contextRef="#ctx0" brushRef="#br0" timeOffset="2433.6043">11619 10772 827 0,'-9'4'26'0,"0"9"15"0,9 7-19 16,0 8-17-16,7 5 15 15,2 2 8-15,5-2-17 16,4-4-7-16,1-11-1 0,2-8 9 15,0-10 1-15,1-12 6 16,-1-15 5-16,1-13 10 16,0-12-6-16,2-13-11 15,0-8-4-15,4-11-3 0,3-5-6 16,3-3-4-16,7 6-2 15,2 4-52-15,4 5-120 16,-2 11-108-16,-3 10-277 0</inkml:trace>
  <inkml:trace contextRef="#ctx0" brushRef="#br0" timeOffset="7316.4129">14981 10853 693 0,'-13'-4'57'0,"1"0"10"0,4 2-7 16,5 1-29-16,0 1-12 15,3 0-11-15,1 3-9 16,4 7 2-16,2 6-2 0,1 4 1 15,1 3 3-15,1 1 7 16,2-1-1-16,2-6-1 16,2-8 1-16,3-7 3 0,3-14 13 15,5-16 20-15,4-12 7 16,6-13-20-16,3-14-16 15,8-8-5-15,0-11-5 16,1-4-3-16,2 0-2 0,1 0-1 16,0 7-27-16,-1 8-110 15,-2 15-72-15,0 11-45 16,-5 14-164-16</inkml:trace>
  <inkml:trace contextRef="#ctx0" brushRef="#br0" timeOffset="7878.0139">17734 10516 789 0,'-11'-6'11'15,"0"1"32"-15,5 4 24 0,4 1-26 16,-1 3-11-16,1 10-23 16,1 3-1-16,-1 4 19 15,2 1 15-15,1-1 1 16,-1-2-4-16,0-7 0 0,2 0 0 15,3-6-13-15,3-5-4 16,7-10 5-16,7-11 10 16,15-12-1-16,13-15-14 0,16-15-13 15,16-8-4-15,14-10-2 16,8-7 1-16,6-3-10 15,2 2-72-15,-8-3-186 0,-11 5-353 16</inkml:trace>
  <inkml:trace contextRef="#ctx0" brushRef="#br0" timeOffset="15631.2275">11129 13057 643 0,'-9'-10'10'0,"2"4"28"16,4 4 0-16,3 3-8 0,0 5-26 15,2 7-6-15,3 6-2 16,0 8 7-16,2 6 6 16,-1 4-1-16,3-3-1 0,0 0 0 15,0-5 3-15,3-6-2 16,-2-6-2-16,1-8-3 15,-3-4 24-15,4-7 23 0,1-7 4 16,4-12 1-16,4-10-19 16,6-10-17-16,7-8-3 15,3-5-10-15,3-6-1 0,2-1-5 16,2-1 1-16,-1 8-3 15,-2 5 2-15,-2 10-1 16,-3 8-2-16,-5 14-18 16,-4 8-91-16,-8 5-79 0,-6 2-216 15</inkml:trace>
  <inkml:trace contextRef="#ctx0" brushRef="#br0" timeOffset="19983.6351">9338 10252 730 0,'-16'-5'1'0,"5"2"3"0,4 1 29 15,3 6 15-15,3 6-29 16,1 4-19-16,3 8 1 16,3 11 0-16,1 11 0 0,3 10 5 15,-1 17 11-15,2 13 18 16,1 10-4-16,2 6-20 15,0-3-7-15,2 0-4 16,1-11 1-16,-3-12-1 0,0-11-1 16,-2-9 3-16,-5-10-2 15,-2-8 2-15,-2-7-1 16,-3-4 0-16,0-5-1 0,-5-3 2 15,0-6-2-15,-5-2 3 16,0-7-1-16,-1 0 1 16,-1-9 1-16,-2-6 0 0,-2-7 1 15,2-6-1-15,-1-3-3 16,2-1-2-16,3 2 3 15,-1 3 15-15,5 6 15 0,3 5 13 16,-1 4-10-16,3 5 2 16,1 2-9-16,0 2-18 15,2 3-9-15,4 2 0 16,1 6 1-16,3 5-1 0,0 4 0 15,1 4 0-15,1 0 1 16,0 1 2-16,0-3-1 16,-1-3-2-16,-1-4 1 0,-3-5-2 15,0-3 1-15,0-4 0 16,1-10 0-16,5-7 2 15,2-14 3-15,7-7-4 0,6-16-6 16,4-15-61-16,0-15-183 16</inkml:trace>
  <inkml:trace contextRef="#ctx0" brushRef="#br0" timeOffset="22276.8392">9737 9611 783 0,'-18'-18'47'0,"2"1"2"16,3 1-8-16,3 0-25 0,-3 2-8 16,3 2-5-16,-2 2-1 15,0 5-1-15,-1 3-2 16,-3 8-6-16,-1 11-16 15,-2 12-18-15,-3 13 17 0,1 14 18 16,1 7 4-16,3 4 2 16,7 1 5-16,6-5-3 15,4-8 3-15,9-12 1 0,6-11 2 16,3-14-3-16,3-10 8 15,1-10 10-15,-1-10-7 16,-1-15-1-16,-2-6-4 0,-5-7-5 16,-2-6 2-16,-6-4-1 15,-4-3 2-15,-1-9-1 16,-6 2-4-16,-5-3-3 0,0 1 0 15,-1 7-1-15,3 7 1 16,0 9 16-16,1 11 36 16,2 7 3-16,1 9-9 15,3 5-27-15,2 5-7 0,0 2-10 16,1 4-5-16,5 3 1 15,2 3 2-15,1 5-1 16,1 0 2-16,0 4-2 0,2 3 0 16,-2 3-2-16,0 5 5 15,2 5-4-15,-2 4-1 16,2 5 2-16,1 3 2 0,2 2-1 15,3-2-1-15,3-3-19 16,5-5-73-16,0-10-26 16,3-8-36-16,2-11-52 0,1-9-61 15</inkml:trace>
  <inkml:trace contextRef="#ctx0" brushRef="#br0" timeOffset="22682.4399">10143 9607 557 0,'9'-38'110'0,"-5"1"-25"15,-2 6-9-15,-2 0-18 16,0 8-14-16,-1 2-11 0,-4 5-10 15,1 1-9-15,-3 4 15 16,0 4 3-16,-2 1-31 16,0 4 0-16,-3 2-3 0,-2 3-6 15,0 9 2-15,-3 7 0 16,0 6 1-16,2 4 3 15,1 6 3-15,3 3 1 16,4 1 2-16,5 1-1 0,2-3 1 16,7-4 2-16,2-4 1 15,2-7-4-15,0-7 0 16,0-6 1-16,-2-7-1 0,-2-4 1 15,-2-9 3-15,0-6-1 16,-2-8 0-16,-5-4-5 16,2-2 1-16,0-1 0 0,-3 4-1 15,-1 7 4-15,1 4 30 16,0 8 37-16,3 7-9 15,0 9-31-15,3 11-34 16,4 3 3-16,3 5 1 0,4 0-2 16,2-3-1-16,3-8-22 15,1-9-62-15,-2-7-49 16,-2-12-50-16,-3-9-172 0</inkml:trace>
  <inkml:trace contextRef="#ctx0" brushRef="#br0" timeOffset="23556.0414">10214 9399 756 0,'-3'-12'162'16,"-1"7"-42"-16,3 5-15 15,1 2-47-15,1 9-56 16,5 5 2-16,5 3 6 0,2 3-4 16,5-2-5-16,2-2 1 15,2-8-4-15,0-7-43 16,-1-5-45-16,-2-12 21 0,-5-9-7 15,-4-6 29-15,-5-3 32 16,-3-4 15-16,-2 1 6 16,-7 2 39-16,0 5 20 0,-3 7 22 15,3 5 14-15,2 8-9 16,3 8-27-16,2 6-32 15,2 12-34-15,5 3 1 16,5 7 1-16,2 3-1 0,3-2 0 16,0-4-16-16,0-6-69 15,-2-7-66-15,-2-10 19 16,-5-4 53-16,-6-11 26 0,-2-5 44 15,-2-7 8-15,-5-2 14 16,-1-1 57-16,-1 2 13 16,2 5 10-16,2 4 5 0,3 7-15 15,2 5-16-15,2 5-44 16,6 4-23-16,5 7 2 15,3 4-1-15,1 3 2 16,2-2-2-16,2-1-3 0,-2-6-50 16,-1-7-65-16,-2-4-40 15,-1-14 27-15,-6-5 9 16,-2-7 44-16,-5-5 70 0,-2-4 16 15,0 1 81-15,-7-2 17 16,3 5-20-16,0 4-3 16,1 10 33-16,3 8-14 0,0 11-29 15,2 9-56-15,7 17-13 16,3 14 23-16,5 15-6 15,4 14-12-15,5 14-8 0,3 9 1 16,1 2-1-16,1-6-56 16,-2-11-132-16,-4-15-52 15,-6-22 118-15,-8-15 79 16,-6-20 40-16,-5-10 11 0,-8-15 61 15,-6-10-64-15,-2-11 44 16,-2-7 2-16,-2-7-11 16,-1-9-23-16,4 0-10 0,0-2-4 15,4 6 16-15,3 4 23 16,4 9 7-16,1 10-2 15,3 8-19-15,1 6-8 0,1 6-5 16,0 5-6-16,0 3-8 16,0 2-2-16,2 2 0 15,4 3-2-15,2 2-1 0,2 3 0 16,4 7 3-16,0 4-2 15,-2 8-1-15,0 3 0 16,-3 6 2-16,-2 3 1 16,-6-1-1-16,-1 1-9 0,-5-3-5 15,-4-4-10-15,-2-4-21 16,0-6-45-16,3-8-25 15,2-9-21-15,6-7-62 0,2-12-192 16</inkml:trace>
  <inkml:trace contextRef="#ctx0" brushRef="#br0" timeOffset="24086.4423">10902 9070 637 0,'11'-24'166'15,"-7"7"-32"-15,-3 5-6 16,-1 7-2-16,0 1-29 16,0 6-29-16,0 9-44 0,0 6-22 15,4 8-3-15,2 4 0 16,4 2 3-16,1 0-2 15,1-4-53-15,3-7-46 0,-4-4-60 16,-1-6-4-16,-3-10-16 16,-5-6 12-16,-2-11 50 15,0-6 68-15,-5-8 81 0,-3-5 159 16,-2-1-23-16,3 0-66 15,0 7-18-15,1 2 6 16,4 9 17-16,1 6-10 0,1 9-33 16,3 4-43-16,5 8-22 15,3 7 4-15,4 3-1 16,4 3 1-16,2 1 0 15,1-3-3-15,3-7-31 0,-1-8-51 16,0-4-5-16,-3-11 30 16,-1-10 25-16,-3-7 18 15,-3-4 15-15,-2-1-1 0,-3-1 4 16,-1 3 23-16,-3 4 26 15,-2 8 17-15,-2 6 7 16,0 6 1-16,1 7-5 0,1 8-43 16,1 15-30-16,0 10 8 15,3 13 5-15,1 16-5 16,0 16-3-16,3 11-2 15,0 4-1-15,5-2-31 0,1-8-103 16,-1-12 32-16,-2-20-31 16,-1-18 61-16,-5-16 11 15,-6-15 40-15,-2-10 11 0,-2-16-29 16,-8-13-283-16,-4-11-144 15</inkml:trace>
  <inkml:trace contextRef="#ctx0" brushRef="#br0" timeOffset="24242.4426">10989 8435 1085 0,'-22'-5'99'0,"7"1"18"16,13 4-73-16,7 9-40 15,13 7-12-15,7 4-9 0,3 2-125 16,1-5-98-16,-2-5-322 15</inkml:trace>
  <inkml:trace contextRef="#ctx0" brushRef="#br0" timeOffset="25334.4445">11573 8247 889 0,'-4'-23'130'16,"-2"4"-81"-16,2 4-9 15,-1 6-8-15,-2 6-12 16,-2 7-4-16,-2 17-7 0,-2 19-8 16,-1 18 6-16,0 21 3 15,-2 22 5-15,6 18-2 16,5 14-5-16,6 0-5 0,2-1-3 15,8-11 0-15,5-14-11 16,-2-17-1-16,2-20 9 16,-3-11 2-16,-4-12 0 15,-2-10 3-15,-4-10-1 0,-3-7-3 16,-3-8-19-16,-7-6-51 15,-2-6-41-15,-3-7-32 16,-2-13-37-16,0-11-57 0,1-12 157 16,0-11 54-16,3-3-12 15,3-5 45-15,2 3 165 16,4 1 19-16,4 7-20 0,7 5-39 15,7 3-36-15,5 1-43 16,7 2-14-16,1 1-17 16,4 1-11-16,-1 1-6 0,3 3-2 15,-3 4 3-15,-2 4-2 16,-6 4-1-16,-4 6 0 15,-5 2-1-15,-5 7 1 16,-4 0 0-16,-4 4 1 0,0 1 3 16,0 2-3-16,-1 0-3 15,-4 2-5-15,-1 11-2 16,-1 3 4-16,1 7 4 0,0 5 0 15,2 5 3-15,3 4 0 16,1-3-1-16,7 0-1 16,5-5 0-16,1-5-1 0,2-9 0 15,0-6 1-15,0-9 0 16,0-3 1-16,-2-13 3 15,1-5-3-15,-4-7 0 16,-1-6-1-16,-4-1 0 0,-1-2 0 16,-1 6 0-16,-3 5-1 15,0 6 0-15,0 9 26 16,-2 7 55-16,1 9-21 0,-1 12-49 15,2 7-10-15,0 2-1 16,7 2-1-16,2-1 1 16,4-7-7-16,4-8-15 0,2-11-21 15,1-4-9-15,0-14-8 16,-2-4 3-16,-1-10 30 15,-4-3 24-15,-2-2 3 16,-3 2 0-16,-2 5 20 0,-4 5 61 16,-1 8 20-16,0 7-9 15,1 9-17-15,-1 6-58 16,4 11-15-16,3 6 0 0,6 4 0 15,3 2-1-15,3-2-3 16,3-6-9-16,5-10-43 16,-2-9-25-16,0-8 6 0,0-14 9 15,-5-10 10-15,-2-8 31 16,-5-8 20-16,-6-3 4 15,-5-4 1-15,-2-6 5 16,-1-3 17-16,-2 5-10 0,-1 3 17 16,-3 9 20-16,2 10 22 15,1 11 0-15,-1 14-4 16,1 10-12-16,0 16-42 0,-1 18-19 15,1 14 8-15,3 18-1 16,0 13-2-16,2 5-3 16,9-5-10-16,7-10-98 0,2-12-58 15,2-15-49-15,-1-18-21 16,-4-17-109-16,-5-9-109 15</inkml:trace>
  <inkml:trace contextRef="#ctx0" brushRef="#br0" timeOffset="26426.4465">12366 8656 634 0,'-9'-44'93'0,"0"0"15"15,-1 6-12-15,2 5-3 16,2 8-18-16,-1 8 15 0,6 4-13 15,-2 10-31-15,3 3-23 16,0 2-23-16,4 8-3 16,4 2 5-16,2 3-2 0,2-1-1 15,1-2-14-15,-1-4-16 16,2-3-14-16,-3-3 3 15,-2-2 17-15,-2-2 14 0,-1-3 10 16,-1-1 2-16,0 1-1 16,-1-1 0-16,-1 0 3 15,-1 2 2-15,4 0 1 0,-5 1-3 16,0 1 0-16,1 1-1 15,-2 1 0-15,0-1 0 16,0 1-1-16,0 0-1 16,0 0 1-16,0 0-1 0,0 0 1 15,2 0-1-15,-1 0 1 16,1 0 0-16,1-1-1 15,1-2 2-15,1-1-1 0,1 0 0 16,-1 0 0-16,0 1 1 16,-1-1-2-16,-3 1 1 15,2 3-1-15,-3 0 4 0,0 0 1 16,0 0 3-16,0 0 2 15,-3 2-4-15,1 1-3 16,-2 2-2-16,1 1 1 16,-1 0 1-16,2-1 2 0,0 3 1 15,1 1 0-15,1 1 0 16,0 4 5-16,1 3-2 15,3 2 0-15,2 3 10 0,1 1-12 16,1 0-4-16,0-4-3 16,1 2 2-16,-1-6-3 15,3-1 2-15,1-4-1 0,1-6 1 16,4-4-1-16,1-8-1 15,2-8 0-15,1-9 0 16,0-4 2-16,-1-7-1 0,-2-4 1 16,-1 0-1-16,-5-3 0 15,-4-1 1-15,-4 4-1 16,-2 5 1-16,-2 6 0 15,-4 8 0-15,-2 7 4 0,-4 9 12 16,-5 5-5-16,0 5-9 16,-4 9-5-16,-1 3 2 15,-3 6-6-15,2-2-8 0,0 1-17 16,3-6-33-16,1-1-22 15,3-4 22-15,2-5 20 16,2-1 20-16,5-3 19 0,1-2 4 16,4 0 3-16,0 0 1 15,1-3 0-15,4-1-1 16,3 0 2-16,3-4 0 15,2 0-3-15,5-1-1 0,1-2 2 16,4-1 1-16,1-2-1 16,2-1 2-16,-1 2 1 15,0-2 6-15,-1 5 13 0,-1 2 4 16,-4 1-1-16,1 5-1 15,-3 2-4-15,1 2-9 16,-1 7-8-16,1 2-2 0,-2 4 1 16,-1 3-2-16,1 2 1 15,-3-1 0-15,0 1-2 16,-1 0 1-16,-3-5 1 0,-1-1-2 15,-3-4 1-15,-2-3-2 16,-1-2 0-16,-1-3 2 16,1-2 3-16,-4-1 25 15,0-5 4-15,1-2-24 0,-1-8 13 16,0-4 3-16,3-5 16 15,0-7 2-15,6-7-17 16,7-6-5-16,8-8-9 0,10-8-7 16,13-7-4-16,15-5-2 15,11-5-2-15,6-11-7 16,-4-10-115-16,-4-5-304 0</inkml:trace>
  <inkml:trace contextRef="#ctx0" brushRef="#br0" timeOffset="27518.4484">6753 14380 701 0,'-24'8'89'16,"7"0"-40"-16,8-5 12 16,4-1-25-16,4-2-16 15,1-5-17-15,6-7-1 0,3-7 8 16,6-5 0-16,4-8-4 15,8-12-2-15,8-7 1 16,5-11 2-16,8-7 1 0,8-9 1 16,6-6-1-16,1 0 5 15,2-1-4-15,0 5-3 16,-5 4-3-16,-5 7-1 15,-9 6 1-15,-6 8 0 0,-11 10-2 16,-7 6-5-16,-8 6-7 16,-3 4-15-16,-6 4-14 15,-5 6-9-15,0 2-46 0,-6 2-26 16,-4 3-47-16,0 2-78 15</inkml:trace>
  <inkml:trace contextRef="#ctx0" brushRef="#br0" timeOffset="27736.8488">7386 13129 603 0,'0'-1'114'0,"1"-1"-78"16,5 2-17-16,4 0 52 16,4 4-15-16,4 2-14 15,5 1 4-15,1 3-2 0,3 2-14 16,-1 3 3-16,-2 2-16 15,-1 3-11-15,-6 1-1 16,-4 4-3-16,-3 2-1 0,-7 4-16 16,-3 1-80-16,-7-4-158 15,-5-2-283-15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8:46.33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21154 7007 762 0,'-5'-10'67'0,"0"1"-52"16,1 2 6-16,3 2-15 15,-1 1-3-15,2 2-2 0,0 2 0 16,0 0 0-16,0 7 0 15,0 7-5-15,3 7 5 16,-3 6 3-16,4 5-1 0,3 0 4 16,3-4-4-16,-1-4-1 15,2-6-3-15,0-8 2 16,0-4 15-16,0-6 26 0,1-6-2 15,2-9 1-15,3-8-6 16,3-6 0-16,4-9-3 16,5-6-10-16,3-4-8 15,5-6-7-15,4 0-4 0,1 1-2 16,3 0 0-16,0 5-3 15,-1 4 3-15,-2 6 0 16,-4 5-1-16,-4 6 0 0,-3 6 1 16,-9 6-1-16,-4 5 0 15,-5 3 0-15,-5 3 1 16,-1 2-5-16,-4 2-10 0,0 0-25 15,0 0-43-15,-1 0-32 16,-2 0-45-16,0 0-164 16</inkml:trace>
  <inkml:trace contextRef="#ctx0" brushRef="#br0" timeOffset="4212.0074">15565 8457 600 0,'-8'-6'28'0,"-1"1"20"16,3 0-18-16,0 1-6 16,1 0 1-16,1 1-6 15,0 1-11-15,1 0 0 0,0 0 6 16,3 2 10-16,0 0 13 15,-2 2-14-15,2 9-15 16,2 7-5-16,-2 8 12 0,3 7 1 16,-2 4 0-16,5 1-9 15,0-4-5-15,1-6 0 16,4-7-1-16,-4-8 0 0,6-7 0 15,-2-6 14-15,4-10 16 16,1-9 1-16,2-10-2 16,2-8 11-16,1-8-10 15,3-7-12-15,0-8-4 0,4-3-6 16,2-3-4-16,1 1-3 15,1 6 0-15,1 3-1 16,-1 10 0-16,-2 9-1 0,-4 11 1 16,-2 6 1-16,-4 7-2 15,2 7-1-15,-2 5 2 16,0 1 1-16,1 1-3 0,5 3-15 15,3 0-59-15,2 1-48 16,-3-4-107-16,-2-1-250 16</inkml:trace>
  <inkml:trace contextRef="#ctx0" brushRef="#br0" timeOffset="9687.617">20461 10071 548 0,'0'-7'76'0,"0"3"-30"0,-1 0-5 16,0 1-13-16,0 1-15 15,1 2-10-15,1-2-1 16,-1 3-5-16,3 7 0 0,2 3 4 15,0 12 32-15,1 5 7 16,3 5-13-16,-1 2-6 16,1-2-12-16,3-4-3 0,-1-8-5 15,1-7 5-15,2-11 20 16,1-4 11-16,2-14-3 15,5-14 14-15,6-14 11 16,8-14-8-16,8-13-22 0,9-11-9 16,8-10-7-16,8-3-10 15,6 1 1-15,7 1-3 16,3 6-2-16,1 11 1 0,1 11 0 15,-8 13-3-15,-6 12-12 16,-6 11-43-16,-9 12-32 16,-10 10-42-16,-8 6-62 0,-11 6-179 15</inkml:trace>
  <inkml:trace contextRef="#ctx0" brushRef="#br0" timeOffset="13806.0242">16484 12518 838 0,'7'13'0'15,"1"0"2"-15,3 4 8 16,3-1 30-16,1-1-1 0,3-1-10 15,1-4-2-15,2-5-9 16,2-5 6-16,5-2 5 16,1-13 5-16,9-14-2 0,8-15-3 15,10-10-5-15,9-17-9 16,8-11 2-16,12-6-11 15,2-3-5-15,-2 2-3 16,-7 2-72-16,-10 4-218 0,-13 8-395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9:07.5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16775 9131 744 0,'-12'-13'14'0,"4"3"25"15,4 3-4-15,1 2-10 0,2 2-9 16,0 1-9-16,1 1-3 16,1 1-2-16,0 2-5 15,2 8 1-15,0 5 7 0,4 9 6 16,-1 5 1-16,2 4-2 15,-2 1 1-15,4-2-3 16,-3-4-6-16,2-8 1 0,1-5 9 16,-2-6 16-16,1-7 9 15,1-2-2-15,1-8 4 16,6-10 8-16,0-11-7 15,8-9-10-15,3-9-8 0,5-9 9 16,5-7-5-16,0-3-7 16,5-4-8-16,4-2-5 15,3 5-5-15,-1 7 0 0,-1 7 0 16,-8 8-1-16,-6 14 0 15,-10 8 1-15,-8 9 0 16,-6 3 0-16,-5 7 2 0,-4 2-1 16,1 1 5-16,-2 1-1 15,0-1-4-15,0 1-3 16,2 0-1-16,-1 0 1 15,0 0-1-15,2 0 3 0,2 0-2 16,0 1 1-16,0-1-1 16,2 0 0-16,-1 0-5 15,1 0-7-15,-1 0-26 0,1 0-28 16,0 3-46-16,-3-3-52 15,-1 0-130-15</inkml:trace>
  <inkml:trace contextRef="#ctx0" brushRef="#br0" timeOffset="1840.8032">17624 10763 833 0,'-2'-1'27'15,"2"2"-21"-15,4 7-9 16,4 3 4-16,0 4 4 0,3 3 2 16,0 2 0-16,0 0-3 15,2-3 1-15,1-1 10 16,-1-3-5-16,2-4 7 0,2-7 8 15,4-2 8-15,2-15 16 16,7-8 3-16,7-13-5 16,6-11-10-16,7-10-8 15,6-8-4-15,5-9-7 0,4-1-10 16,-2-2-4-16,0 4-2 15,-6 7-1-15,-5 9-2 16,-10 12-1-16,-11 15 1 0,-11 10 1 16,-10 10-2-16,-6 4 2 15,-3 6 0-15,0 1-3 16,-3 2-1-16,2 2-5 0,0 2 0 15,0 4-5-15,5 1-19 16,1 0-22-16,3-1-39 16,2-2-47-16,-1-3-141 0,-4-5-285 15</inkml:trace>
  <inkml:trace contextRef="#ctx0" brushRef="#br0" timeOffset="4056.0071">17741 12646 711 0,'-7'-7'45'0,"6"3"14"15,-1 2-17-15,4 2-35 0,-1 3-8 16,7 4 1-16,1 4 1 16,1 3-2-16,2 6 0 15,1 3 5-15,1 3 6 0,1 0 3 16,0-1 1-16,0-3 1 15,1-7-4-15,0-5-4 16,4-10 12-16,5-16 33 0,8-19 2 16,11-12-6-16,13-17-22 15,9-14-19-15,9-9-3 16,4-5-3-16,0 0-25 15,-7-3-165-15,-9 5-350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09:59:59.2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20316 3751 848 0,'-4'-8'58'0,"-1"1"6"0,2 4-26 16,1 0-11-16,1 2-13 15,2 1-12-15,1 0-2 16,3 3 3-16,2 7-3 15,2 6 3-15,3 9 12 0,0 6 14 16,4 5-4-16,1 1-14 16,2-1-8-16,2-7 2 15,0-6-4-15,1-9 7 0,3-9 13 16,-2-5 21-16,3-14-1 15,-2-12 2-15,2-7-4 16,1-13-11-16,0-8-5 16,4-6-13-16,1-8-5 0,5 0-6 15,1 1 3-15,1 5-5 16,2 7 5-16,-1 9-3 15,-2 9 1-15,-4 8 0 0,-5 8-1 16,-1 6 2-16,-5 5-1 16,-3 3-1-16,-3 2-1 15,-1 3 0-15,-3 2 0 0,0 0-1 16,1-1-2-16,-2 1-8 15,2 3-19-15,0 1-29 16,-1-4-68-16,2-4-31 0,-2-8-58 16,-3-7-248-16</inkml:trace>
  <inkml:trace contextRef="#ctx0" brushRef="#br0" timeOffset="1575.6027">19789 9913 928 0,'-4'-5'14'0,"1"0"40"15,0 5-20-15,3 1-19 16,0 3-20-16,4 7 2 15,2 6 7-15,3 3-4 0,0 4 3 16,4 0 1-16,3 1 10 16,1-1 11-16,3-4 2 15,0-2-5-15,3-9 3 0,1-5-4 16,6-8 19-16,6-13 17 15,7-12 9-15,10-13-17 16,10-10-12-16,9-12-12 16,7-7-10-16,7-9-8 0,7-3-8 15,5-5 0-15,4 0 0 16,-1 6-4-16,-1 9-8 15,-6 10-29-15,-9 14-18 0,-15 14-3 16,-11 10-29-16,-12 12-30 16,-15 9-17-16,-13 4-60 15,-7 2-142-15</inkml:trace>
  <inkml:trace contextRef="#ctx0" brushRef="#br0" timeOffset="7581.6133">8211 3053 587 0,'-7'0'224'0,"3"2"-178"15,-2-1 8-15,3 0-21 16,2 2-6-16,1 0-18 15,0 2-7-15,0 1 0 16,4 6-2-16,2 3 1 0,2 7 0 16,1 10 1-16,2 10 0 15,0 12 5-15,-1 15-2 16,2 10-2-16,-1 7 0 0,0 3-3 15,-1-1 2-15,1-5-2 16,-1-8 0-16,-1-10 2 16,-1-8 1-16,0-9-3 0,-4-7 1 15,-2-7 1-15,-2-5-1 16,0-4 0-16,-5-3 0 15,-3-2 1-15,-1-3-2 0,-3 1 0 16,-1-7-2-16,-2 4-14 16,0-3-25-16,-1-3-1 15,4-2 17-15,0-2 18 16,1-1 6-16,3-2 2 0,1-2-2 15,2 0 2-15,0-4 0 16,0 0 0-16,1-3-1 16,-3-1 1-16,3-3 2 0,-1-1 4 15,2 1 6-15,-2-1-8 16,0-2 7-16,0 1-4 15,3 1 2-15,-3 1-2 0,3 1-1 16,-2 2 8-16,3 3 9 16,-1 2 8-16,2 3 11 15,0 0-7-15,0 8-17 16,2 7-18-16,5 5 12 0,0 3 13 15,3 2-2-15,2 0 1 16,4-6-4-16,-2-1-9 16,2-9-2-16,3-6-9 0,-1-3 3 15,1-9 1-15,-2-9 2 16,0-7-5-16,-1-7 0 15,0-5 2-15,-3-7-2 0,1-5-1 16,1-4-1-16,0 2-15 16,-2 0-64-16,-1 3-88 15,-5 6-67-15,-2 6-357 0</inkml:trace>
  <inkml:trace contextRef="#ctx0" brushRef="#br0" timeOffset="14414.4253">7337 3247 585 0,'-14'-20'100'0,"2"2"-38"16,0 5 15-16,4 0-19 16,4 4-25-16,1 4-16 15,3 2 1-15,0 3-2 0,3 3-7 16,4 13-6-16,8 13 2 15,3 10 24-15,6 12 7 16,3 4-12-16,3 3-17 16,1-7-5-16,-1-10-3 0,-4-12 0 15,-4-10 0-15,-6-12 0 16,-2-7 1-16,-7-12 0 15,-2-9 4-15,-5-8 1 0,0-5-4 16,-7-7 1-16,-3-7-1 16,-5 0 2-16,-1 0-2 15,1 1-1-15,2 3 1 0,3 7-1 16,4 10 4-16,6 6 5 15,0 8-6-15,6 8-1 16,8 5-7-16,1 6 2 16,4 6-7-16,2 2-76 0,1-1-201 15,-1 0-345-15</inkml:trace>
  <inkml:trace contextRef="#ctx0" brushRef="#br0" timeOffset="15693.6275">7690 3308 800 0,'-4'16'47'16,"1"-5"-32"-16,5 0-8 16,-1-2-4-16,3-5 0 0,1-3-4 15,1-1 1-15,-3-8 0 16,1-5 2-16,-4-4-4 15,0-4 1-15,0 0 2 0,-8-5 1 16,-2 1-2-16,-2 2 1 16,-2 5 1-16,-1 4 0 15,1 7 5-15,1 7 58 0,2 8 6 16,4 14-40-16,6 9-23 15,2 5-4-15,10 4-1 16,9-2 0-16,8-6-4 16,5-11-3-16,4-14-9 0,1-10-8 15,-1-17-26-15,-3-11 1 16,-7-8 18-16,-9-3 15 15,-5-2 10-15,-9 0 2 0,-4 2 2 16,-2 4 0-16,-6 5 5 16,1 7 4-16,-1 5 42 15,5 7 23-15,3 6-12 0,1 8-37 16,9 5-25-16,5 10 3 15,4 9 2-15,3 5-1 16,5 6-4-16,0 1-1 0,0-3-1 16,-2-6-9-16,-5-8-10 15,-4-10-26-15,-6-9 36 16,-7-7 9-16,-3-10 7 15,-4-10 6-15,-6-8 0 0,-1-5 16 16,-1-4 13-16,0-3-18 16,5-2-11-16,2 3 8 15,4 1-1-15,2 3-4 0,6 6-6 16,2 5-2-16,1 4-6 15,0 5 1-15,-2 5-1 16,-2 4-1-16,-2 2-1 0,-2 3 0 16,-2 0-4-16,0 1-5 15,-2 1-5-15,-3-1 0 16,-1-2 11-16,1 4 5 15,2 1 2-15,0 2 8 0,3 4 10 16,1 16-9-16,9 6-13 16,4 13 13-16,4 12 16 15,5 7-17-15,5 6-7 0,0-3-4 16,3-5-4-16,-3-12-24 15,-2-11-51-15,-2-12-5 16,-6-13-2-16,-3-9 60 0,-3-13-3 16,-7-5-53-16,-2-6-60 15,-3-7 45-15,-2 1 31 16,-1 0-43-16,-4 4-73 0,-1 3 118 15,1 5 143-15,2 6 109 16,-2 7-60-16,0 5-9 16,1 3 7-16,-1 8-50 15,1 5-31-15,3 3-9 0,-1-1 1 16,4 1-8-16,0-3-17 15,5-5-7-15,7-5-1 16,1-3-2-16,6-7 0 0,2-7-2 16,0-3-2-16,0-4-3 15,-5-3-7-15,-4 0 2 16,-2 1 2-16,-5 0 8 0,-6 2 2 15,0 1 2-15,-7 4 1 16,-4 2 5-16,-1 2-1 16,-4 5 4-16,-1 3 11 0,1 4 8 15,0 5 7-15,0 10-12 16,6 5-14-16,3 7-8 15,6 0-2-15,3 4-3 16,11-3-1-16,8-7-1 0,8-3 2 16,6-11-8-16,2-7-6 15,2-4-22-15,-3-9-97 16,-3-8-15-16,-7-1-17 0,-8-2-71 15,-6 0-21-15,-7 2 107 16,-4 3 141-16,-7 2 14 16,-6 4 100-16,-2 2 103 0,1 3-109 15,0 3 34-15,2 2 16 16,4 3-11-16,5 5-21 15,3 9-54-15,2 6-41 16,7 4 23-16,9 3-23 0,3-2-15 16,8-5-5-16,5-6-3 15,4-10-1-15,1-5-16 16,0-16-40-16,-7-7-173 0,-7-6-362 15</inkml:trace>
  <inkml:trace contextRef="#ctx0" brushRef="#br0" timeOffset="15849.6278">8664 2531 1174 0,'-15'44'86'0,"1"4"-25"15,9 6-31-15,3 0-29 16,2-3-4-16,5-3-38 0,-2-11-97 15,-1-8-161-15,-2-9-439 16</inkml:trace>
  <inkml:trace contextRef="#ctx0" brushRef="#br0" timeOffset="16489.2289">8959 2452 1061 0,'4'2'110'0,"-1"17"-55"15,8 9-53-15,3 11 14 16,3 7 5-16,4 5-16 0,1-2-6 15,0-8-3-15,0-12-40 16,-5-15-160-16,-4-13-278 16</inkml:trace>
  <inkml:trace contextRef="#ctx0" brushRef="#br0" timeOffset="16660.8292">8885 2343 1180 0,'-2'17'44'15,"5"2"-34"-15,14 0-9 16,5-4-25-16,2-7-159 16,0-8-398-16</inkml:trace>
  <inkml:trace contextRef="#ctx0" brushRef="#br0" timeOffset="17097.63">9263 2404 902 0,'-13'4'35'0,"1"4"-8"0,0-1-13 15,2 5-9-15,-2 3-2 16,3 6 1-16,1 6-2 15,2 4 5-15,4 1-5 0,2 2 0 16,7-1-1-16,6-6-2 16,2-7 0-16,4-9-9 15,2-11 0-15,-2-5 0 0,-2-17 2 16,-3-7 3-16,-5-5-5 15,-5-6 8-15,-4-5 3 16,-8-2 6-16,-4-2 20 0,-5 0 44 16,-4-5-19-16,0 2-35 15,2 6-13-15,3 8 0 16,1 10 29-16,6 8 61 15,4 14-1-15,4 8-25 0,1 20-63 16,0 11-6-16,6 10 2 16,3 11 0-16,6 5-2 15,3-2-1-15,4-1-20 0,6-6-32 16,1-8-65-16,-2-12-105 15,-5-10-309-15</inkml:trace>
  <inkml:trace contextRef="#ctx0" brushRef="#br0" timeOffset="18267.6321">11442 2823 760 0,'-12'-18'28'0,"-1"3"39"15,0 9-1-15,1 6-29 16,0 8-16-16,-1 15-18 15,1 12-1-15,-1 19-2 0,-2 18 1 16,-1 22 4-16,1 18 4 16,-1 12 3-16,-1 13-4 15,1 0-7-15,0-1-1 16,0-8 0-16,1-14 2 0,-2-11-1 15,2-14 2-15,-1-12 11 16,1-12 19-16,2-14-3 16,0-11 2-16,4-9-17 0,0-9-11 15,3-9-4-15,1-10 0 16,0-4 1-16,1-13-15 15,-3-9-52-15,2-9 20 0,-1-9-36 16,-1-6-69-16,2-4 9 16,-3 0 52-16,1-1 75 15,0 6 20-15,0 5 31 16,0 6 44-16,1 9 7 0,2 7-1 15,0 9-4-15,1 3-14 16,2 3-15-16,-2 4-16 16,3 0-11-16,0 7-21 0,4 6-10 15,3 9 12-15,2 8-1 16,4 9 0-16,3 3-1 15,1 1 0-15,2-4-3 0,0-8-1 16,-2-5-1-16,-2-9 2 16,0-7-2-16,-2-9-1 15,-1-4 0-15,5-13 1 16,2-10-2-16,3-12-12 0,1-11-73 15,2-11-171-15</inkml:trace>
  <inkml:trace contextRef="#ctx0" brushRef="#br0" timeOffset="18844.8331">11838 3166 926 0,'-12'-7'53'15,"2"2"32"-15,8 5-38 16,2 9-28-16,10 13-24 15,4 15 10-15,4 10 1 0,4 10-4 16,1 0 1-16,3-1-3 16,-1-12-1-16,-3-13 2 15,-4-10-3-15,-5-15-3 0,-6-9 5 16,-3-18 2-16,-4-11 0 15,0-10 4-15,-6-14-7 16,-2-5 3-16,-1-8 0 16,-1 0-1-16,2 4 0 0,1 3-1 15,1 10 2-15,5 9 3 16,-1 12 22-16,2 13-16 15,4 4-7-15,3 7-4 0,2 6-5 16,4 1-4-16,1 4-66 16,2 3-128-16,2 4-194 15</inkml:trace>
  <inkml:trace contextRef="#ctx0" brushRef="#br0" timeOffset="19593.6344">12166 3335 1030 0,'-5'15'41'16,"3"-1"-28"-16,3-6-10 16,6-6-3-16,3-5-3 15,0-13 4-15,1-7 1 0,-2-8-1 16,-2-8 0-16,-4-3-2 15,-3-2 1-15,0 4-3 16,-6 3 5-16,-4 8-2 0,-1 9 0 16,-2 10 4-16,-1 10 3 15,1 11 17-15,1 14-4 16,0 10-19-16,3 10 0 15,5 4 0-15,5 1-1 0,2-4-1 16,11-12-9-16,5-9-16 16,3-19-45-16,4-6 13 15,0-19-17-15,-2-11-37 0,-3-7 48 16,-3-7 59-16,-6-3 6 15,-5 1 4-15,-3 0 30 16,-4 8 23-16,-2 6 24 0,2 10 23 16,-1 8-5-16,0 6 3 15,1 8-14-15,1 13-67 16,4 9-29-16,3 10 18 15,3 6-3-15,0 8-3 0,4-2-3 16,0-4-2-16,1-9-14 16,-4-10-18-16,-1-10-14 15,-2-11-35-15,-5-13 73 0,-2-12 10 16,-2-10 1-16,0-7 1 15,0-7 11-15,-2-5 6 16,2-2-10-16,0-4-9 0,3 3-1 16,4 2-2-16,3 5 1 15,1 7 0-15,2 8 1 16,-2 9-1-16,0 6 0 0,-4 9-2 15,-2 4 4-15,-3 5-3 16,1 3-5-16,-3 7 2 16,0 7-1-16,0 3-1 15,0 6 3-15,0 7 1 0,4 2 2 16,4 7 1-16,5 0 0 15,5 5 6-15,3 1-3 16,3-3 0-16,2-2-7 0,1-6 3 16,-3-5-4-16,-3-4-8 15,-3-9-120-15,-5-3 83 16,-3-7-34-16,-6-7-53 0,-1-6-112 15,-3-9-118-15</inkml:trace>
  <inkml:trace contextRef="#ctx0" brushRef="#br0" timeOffset="19999.2351">12729 2868 866 0,'2'0'106'16,"-2"5"-54"-16,0 2-40 0,3 3-2 16,1 1-4-16,3-1-5 15,3-2 1-15,1-6-1 16,2-2-2-16,1-2 0 0,2-8 0 15,0-3-7-15,0-4-8 16,-2-1-17-16,-2 1 12 16,-3-1 8-16,-2 3 11 0,-1 4 3 15,-5 0 2-15,1 2 8 16,-1 4 16-16,-4-1-2 15,3 4-4-15,-3-1-4 16,-3 2 0-16,0 1-4 0,-3 1-1 16,0 4-1-16,0 3 6 15,-2 1 5-15,3 5 9 16,0 1 0-16,4 3-10 0,3 3-13 15,4 2-4-15,7 1-1 16,6 1-3-16,4-4 2 16,4-3-1-16,3-5-3 0,1-7-2 15,-1-6-7-15,0-6-34 16,-2-7-8-16,-2-10-32 15,-3-2-30-15,-6-4-113 0,-4-2-129 16</inkml:trace>
  <inkml:trace contextRef="#ctx0" brushRef="#br0" timeOffset="20170.8354">13048 2679 956 0,'-2'9'161'0,"1"5"-79"16,2 3-49-16,4 5-11 0,6 6-1 15,3-1-11-15,6 1-8 16,2-3-2-16,5-4-1 15,0-3-7-15,2-9-26 0,-2-7-140 16,-7-5-93-16,-3-10-292 16</inkml:trace>
  <inkml:trace contextRef="#ctx0" brushRef="#br0" timeOffset="20326.8357">13132 2740 1251 0,'-30'44'85'15,"0"3"-26"-15,10 8-14 0,7 1-39 16,7-2-9-16,5-6-42 16,0-10-102-16,2-12-192 15</inkml:trace>
  <inkml:trace contextRef="#ctx0" brushRef="#br0" timeOffset="20576.4361">12547 2716 1305 0,'29'-34'15'16,"26"-11"-16"-16,24-17-6 0,21-15-133 15,11-17-543-15</inkml:trace>
  <inkml:trace contextRef="#ctx0" brushRef="#br0" timeOffset="32463.657">7592 5276 732 0,'0'0'58'15,"0"0"-20"-15,1-3-30 0,2 0-1 16,0-4 21-16,3 1 0 15,0-2-4-15,-1 1 8 16,0 2-5-16,-1-1-10 0,-1 4-7 16,-1 0-1-16,0 2 2 15,2 2 0-15,-1 0 1 16,4 3 6-16,-1 1-6 15,1 2-1-15,1-1 3 0,2 0 4 16,-1-1 3-16,2-3-1 16,1-3-3-16,0-4-2 15,2-8 14-15,0-5 2 0,1-3-11 16,1-4-12-16,-2-1-1 15,3 1 6-15,-3 0 2 16,1 5-4-16,-1-1-7 0,3 3-1 16,-1-2-2-16,3 4-2 15,0-1 0-15,3-1-6 16,1-2-18-16,-2-6-83 15,-1-6-97-15,-3-5-222 0</inkml:trace>
  <inkml:trace contextRef="#ctx0" brushRef="#br0" timeOffset="38001.6667">13505 4922 658 0,'-4'-3'94'16,"1"0"-42"-16,0 1 21 0,3 0-35 15,-2 2-9-15,2 0-21 16,0 0-9-16,0 0 2 16,4 4-2-16,2 1 4 15,-1 5 0-15,4 4 8 0,1 1 0 16,4 2-5-16,0 2 31 15,2-3-18-15,2 0-12 16,-1-4 1-16,1-6 6 0,-1-4 6 16,0-2 8-16,-2-8 11 15,-1-8 11-15,1-8 1 16,-1-5-9-16,2-10-5 0,2-6-6 15,4-8-11-15,4-8-8 16,7-4-12-16,6-2 0 16,8 0-1-16,2 4-3 0,5 3-5 15,1 10-22-15,-1 8-50 16,-6 5-71-16,-7 6-91 15,-9 7-301-15</inkml:trace>
  <inkml:trace contextRef="#ctx0" brushRef="#br0" timeOffset="52868.4928">2770 5699 772 0,'-9'-2'107'0,"0"0"-35"16,0 0-15-16,3 2-12 15,1-2-17-15,4 2 2 0,1-2-8 16,0 2-4-16,1 2-13 16,6 5-6-16,3 4 4 15,3 4 11-15,2 4 7 16,2-1-10-16,2-2-6 0,0-4-5 15,2-10 0-15,-3-4-2 16,2-16 7-16,1-11 5 16,-4-13 7-16,1-13 2 0,-2-8-8 15,-2-11-7-15,-2-9-3 16,-1-7-2-16,-3-3-22 15,-4 1-143-15,3 3-196 0</inkml:trace>
  <inkml:trace contextRef="#ctx0" brushRef="#br0" timeOffset="59436.1044">2485 7384 873 0,'-4'5'22'0,"4"0"-10"15,7 3-12-15,7 5 1 16,5 3 4-16,6 4 18 15,0 3 20-15,4 1-19 0,-1-3 28 16,-2-1-18-16,-1-7-12 16,-2-9-10-16,1-5 1 15,3-17 4-15,3-16 7 0,5-16 2 16,7-16-4-16,9-16-16 15,7-17-5-15,1-12-1 16,-4-8-108-16,-9 0-526 0</inkml:trace>
  <inkml:trace contextRef="#ctx0" brushRef="#br0" timeOffset="70387.3236">11316 8076 768 0,'-6'-6'27'0,"0"-1"-14"15,2 1 21-15,4 1-5 16,0-4-13-16,1 2-12 0,3 1-3 15,2 0 4-15,-1 3 7 16,3 3 1-16,-1 7 11 16,4 8 31-16,2 8-6 0,1 7-17 15,3-2-22-15,-2 1-3 16,1-3-5-16,-1-8 2 15,-1-5-2-15,0-11 4 0,2-6 24 16,0-10 30-16,5-14-1 16,1-13-17-16,6-11-26 15,3-13 13-15,5-7-13 16,3-6-14-16,3 2-1 0,3 4-2 15,2 8-1-15,2 11-3 16,-1 10-14-16,4 12-41 16,-4 7-73-16,-7 4-72 0,-5 4-349 15</inkml:trace>
  <inkml:trace contextRef="#ctx0" brushRef="#br0" timeOffset="79903.3403">9567 9949 1028 0,'1'5'1'15,"2"6"-2"-15,6 1 5 16,1 3 6-16,1 2 8 0,2-3 8 16,0-3-2-16,-2-5-10 15,0-4 6-15,0-4 2 16,-1-5 28-16,2-9-13 0,-2-11 5 15,5-9-1-15,1-10-17 16,6-11 3-16,3-9-7 16,8-7-6-16,7-6-10 0,9-3-2 15,7 3-3-15,7 2-2 16,2 4-21-16,-6 3-140 15,-7 6-274-15</inkml:trace>
  <inkml:trace contextRef="#ctx0" brushRef="#br0" timeOffset="85784.5507">13150 9675 965 0,'5'11'11'15,"1"3"-2"-15,2-2 44 16,2 1-7-16,4-5-14 0,1-3-8 15,3-4 5-15,4-8 4 16,3-10 9-16,5-6-9 16,5-9-7-16,3-8-1 15,3-8-8-15,7-8-2 0,3-6-9 16,4-5-2-16,8-3-2 15,5-4-1-15,6 2-4 16,5-1-3-16,-1-2-66 0,-4-2-153 16,-6 2-355-16</inkml:trace>
  <inkml:trace contextRef="#ctx0" brushRef="#br0" timeOffset="91244.5602">22550 10655 312 0,'-12'-8'264'0,"0"3"-247"15,-1 1 17-15,-1 2 2 0,0 1-4 16,1 3-25-16,-4 5-2 16,0 3 1-16,-1 4 2 15,0 2 10-15,-3 5-5 16,-1 6 2-16,0 6-5 0,-3 5 4 15,1 7 0-15,-2 8-4 16,2 7 2-16,2 2 1 16,4 2-1-16,5 1-1 0,6-2 2 15,7-1 3-15,4-4-2 16,9-3-2-16,8-2 0 15,3-2-1-15,7-3-4 16,3-2 1-16,5-2 0 0,2 0-2 16,3-2 0-16,0 0 2 15,1-2 3-15,1-2-5 16,1-2-1-16,1-4 3 0,2-4-2 15,5-9 4-15,0-2 16 16,3-7-7-16,0-4-1 16,-1-6 1-16,-3-5-4 0,-2-5 0 15,-2-6-8-15,-4-2-5 16,-4-6 1-16,-1-1-1 15,-4-6-1-15,-4-3 2 0,-2-5 6 16,-1-3 15-16,-5 0 2 16,-2-3 1-16,-6-2-1 15,-4-1 0-15,-5-1-3 16,-7 1-2-16,-3-3-6 0,-4-1-7 15,-4 0-1-15,-3 0 0 16,-1 1 2-16,-1 0 3 16,-1 3 4-16,-2 2-6 0,-1 2-2 15,-2 0-4-15,-1 3-2 16,-1 0-1-16,-5 2-2 15,-3 1 2-15,-4 3-1 0,-3 2 0 16,-3 2 1-16,-3 4-2 16,0 1 3-16,1 4-2 15,-3 1-1-15,-1 5 1 16,-1 4 0-16,-2 2-1 0,-2 6 0 15,2 2-1-15,2 1 1 16,-1 4-1-16,0 3 2 16,-1 4-3-16,2 1 3 0,0 4-1 15,2 2 0-15,5 4 0 16,5 2 0-16,6 5-3 15,4 5-5-15,6 3-11 0,8 4-24 16,5-1-59-16,7-5-115 16,0-7-271-16</inkml:trace>
  <inkml:trace contextRef="#ctx0" brushRef="#br0" timeOffset="92118.1618">22481 11181 954 0,'-6'-4'63'0,"3"2"36"16,0 2-61-16,6 0-33 15,3 2-6-15,3 4 4 0,2 5-4 16,2 0 2-16,2 4-1 15,-3 3 0-15,1 2 0 16,0 3 0-16,-3-2-3 0,0 2-4 16,-2-4 2-16,-2-1-1 15,-2-5 5-15,-1-5-1 16,0-1 2-16,-2-3 0 15,1-3 1-15,-1-3 0 0,-1-4 2 16,0-4-1-16,1-5-1 16,0-6-2-16,-1-5 1 15,3-2 2-15,2-1-2 0,2 0 0 16,1-2 1-16,2 3 3 15,1 1 4-15,2 6-5 16,3 0 2-16,-1 7-1 0,0 2-1 16,2 7 0-16,0 4-2 15,0 2-3-15,-2 12 3 16,-1 7-3-16,-2 6 3 0,-2 3-2 15,-2 4 1-15,-2 1-2 16,-1-3 1-16,0-4-5 16,0-6-1-16,-2-3 6 15,2-7 1-15,-1-7 0 0,2-4 1 16,-1-6 1-16,4-8 0 15,3-5 4-15,2-8-5 16,3-2 4-16,2-5-6 0,0 2 3 16,0 4-3-16,1 4 5 15,-3 4 8-15,-2 9 25 16,-1 9-12-16,-3 4-5 0,0 11-12 15,-6 8 0-15,-3 7 3 16,1 7-2-16,-3 2-6 16,1 0-4-16,-2-3-8 15,1-5-4-15,1-8-2 0,1-5-12 16,-2-8-8-16,0-7 9 15,2-2 10-15,-1-9 18 16,0-6-17-16,4-5-24 0,3-4-30 16,0-6-81-16,2-2-173 15,2-7-230-15</inkml:trace>
  <inkml:trace contextRef="#ctx0" brushRef="#br0" timeOffset="93116.5635">21946 9140 1052 0,'-3'0'74'16,"1"5"-49"-16,4 13-27 0,4 11 5 16,3 11-2-16,5 12 2 15,3 9 0-15,2 9 0 16,3 10 9-16,5 5 6 0,1 0-7 15,0 1-5-15,-1-2 8 16,-1-1-3-16,-2-5-7 16,-3-5 3-16,-4 1 6 0,-1-2 4 15,-3-2-5-15,1-6-4 16,-1-5-4-16,-1-6-3 15,-1-5 1-15,-2-10-1 16,-1-7-2-16,-3-7 3 0,-2-8-1 16,-1-6-1-16,-1-5-1 15,-3-4-3-15,-2-7 5 16,-6-4-16-16,-4-5-57 0,-3-4-12 15,-4 0 4-15,-2-3-6 16,-7 1-34-16,1 1-5 16,-2-2-32-16,1 5 81 0,0 0 86 15,4 1 65-15,2 3 44 16,3 2-20-16,3 2-22 15,4 2 0-15,1 2-20 0,6 1-6 16,3 1-16-16,1 3-12 16,3 1-8-16,0 8-13 15,4 7-4-15,2 5 8 16,3 6 21-16,2 3 13 0,4 3-9 15,2-1-18-15,4-3-8 16,0-6-4-16,0-4 0 16,0-7 0-16,1-3 3 0,-4-7 13 15,2-4 12-15,0-5-1 16,-2-7-11-16,0-5-4 15,-3-4 0-15,0-6-2 0,-2-3-6 16,-1-3-3-16,-1 1-2 16,-3 1 0-16,-1 5 1 15,-1 6 0-15,0 8 0 16,-1 5-1-16,-2 7-2 0,1 2-1 15,2 4-5-15,1 6-32 16,0-2-67-16,1-1-96 16,-1-3-179-16</inkml:trace>
  <inkml:trace contextRef="#ctx0" brushRef="#br0" timeOffset="93990.1651">23430 9020 948 0,'-2'-8'42'0,"0"4"22"15,2 4-47-15,0 10-18 0,0 10-1 16,0 11 3-16,-5 14 1 16,-5 17 7-16,-2 14 10 15,-5 15-1-15,-1 13-2 0,0 7-8 16,-1 1-4-16,2-3-4 15,2-7 1-15,-1-8-1 16,1-15 0-16,-2-7 1 0,0-6 5 16,-1-4 42-16,0-5-3 15,2-1-15-15,1-4-12 16,2-6-13-16,3-2-4 15,0-4 0-15,3-9-1 0,0-6 0 16,1-5 0-16,2-7 1 16,0-5-2-16,1-4 3 15,1-3 0-15,0 1 2 0,0-3 3 16,1-4 8-16,-1-1-11 15,0-5-5-15,0 0 0 16,1-5-3-16,-1-1 1 0,0-2-2 16,2-5 7-16,-2-2-4 15,4-3-1-15,-2-1-2 16,2-1 1-16,0-1 4 15,1 2 1-15,-1 5-1 0,0 2 2 16,-2 6-1-16,1 4 1 16,-1 3-2-16,2 3 1 15,-2 4 2-15,0 1-1 0,1 8-2 16,0 10-4-16,-1 6 4 15,1 11 6-15,0 8 8 16,1 3-4-16,1 0-2 0,2 0-4 16,0-4-2-16,2-8 1 15,1-4-3-15,-2-9-1 16,0-3 2-16,0-7 0 0,-2-7 1 15,1-4 1-15,5-6 2 16,1-9 4-16,0-8-8 16,6-10-5-16,-1-6-53 15,-1-4-167-15,-1 0-331 0</inkml:trace>
  <inkml:trace contextRef="#ctx0" brushRef="#br0" timeOffset="94582.9661">23606 11101 1150 0,'-1'-15'28'0,"1"-4"28"0,15-1-48 16,11-7-6-16,9-3 1 15,11-4 0-15,8-6 7 16,5-4 5-16,8-4-1 0,7-5 1 15,7-2-6-15,2 0-5 16,2 1-4-16,0 2 1 16,-6 4 1-16,-8 4-1 0,-10 5 5 15,-8 3 5-15,-6 3 21 16,-9 3 4-16,-4 5-12 15,-5 3-16-15,-3 6-2 16,-5 2-4-16,-3 2-3 0,-2 5 1 16,-2 1 0-16,0 4-2 15,-3 0-3-15,0-1-6 16,-4 4-15-16,0 0-20 0,-3 0-41 15,-6 1-92-15,-4 2-45 16,-11-4-145-16</inkml:trace>
  <inkml:trace contextRef="#ctx0" brushRef="#br0" timeOffset="95113.367">23975 10501 993 0,'-3'-4'35'15,"1"-1"30"-15,0 3-10 0,4 0-29 16,-2 0-19-16,3 1-4 16,-1-2 4-16,2 1 9 15,-2 0-7-15,1 2-3 16,-2 0 2-16,-1-2 7 0,1 2 32 15,-2-2 9-15,1 2-27 16,-4-1-13-16,-2 0 0 16,0 1-6-16,-2 4-6 0,-1 1-2 15,0 2 3-15,1 1 4 16,3 1 2-16,-1 4 0 15,2 2-3-15,2 5 0 0,0 2 2 16,2 6 6-16,2 5 12 16,3 1-7-16,6 4-5 15,2-1-3-15,3 0-5 16,0-3-5-16,3-5-1 0,0-2-1 15,0-4 1-15,-1-4-1 16,-3-3 0-16,3-3-1 16,-3 0 0-16,-3-3 0 0,3-2 0 15,-1-2-1-15,0-1-4 16,0 1-21-16,-1-2-54 15,-4-3-61-15,-7-6-117 0,-2-8-318 16</inkml:trace>
  <inkml:trace contextRef="#ctx0" brushRef="#br0" timeOffset="95830.9683">24698 9733 976 0,'0'37'10'0,"4"7"38"15,3 8 7-15,4 1-14 16,1 0-26-16,-1-8-12 15,-1-6 0-15,-3-12-4 0,-6-10-2 16,-2-9-1-16,-3-10 1 16,-7-8 9-16,-3-13-8 15,-2-8-8-15,-2-8 1 0,2-8 8 16,2-3 1-16,2-4 1 15,2 4-4-15,5 2 0 16,2 6 5-16,3 7 5 0,4 9 3 16,5 6 10-16,5 5-3 15,3 5-15-15,4 1-1 16,-3 3-2-16,4 3 0 0,-4 1 0 15,-2 0-1-15,-2 4 1 16,-3 5 2-16,-5 4-3 16,-3 7 0-16,-5 2 1 15,-3 9 1-15,-6 3 1 0,-3 4-1 16,-3 1 0-16,-1-1 2 15,0-3-14-15,2-5-26 16,5-8-78-16,2-12-150 0,7-7-471 16</inkml:trace>
  <inkml:trace contextRef="#ctx0" brushRef="#br0" timeOffset="96080.5687">24939 9868 1174 0,'-5'9'8'16,"2"6"-8"-16,3 5 3 15,2 7 1-15,4 2 2 16,0 3-3-16,3-1 0 0,-2-1-2 15,0-4-2-15,-1-3-4 16,-2-7-12-16,-4-6-73 16,0-10-76-16,-4-5-223 0</inkml:trace>
  <inkml:trace contextRef="#ctx0" brushRef="#br0" timeOffset="96876.1701">23703 8743 891 0,'-1'-12'71'0,"2"2"-31"15,5 1-34-15,6 5-6 16,3-1 1-16,3 1 0 16,2 4 0-16,3 0-1 0,-1 7 1 15,-1 6 1-15,-1 7-1 16,-6 4 1-16,-3 6-2 15,-4 2 0-15,-7 3 3 0,-2-3-1 16,-1-1 2-16,-4-4 6 16,1-6 7-16,-1-5 10 15,4-5 9-15,3-4 6 16,3-5-13-16,10-2-12 0,5-9-2 15,4-2-5-15,4-2-7 16,2-5-2-16,-2 0-5 16,-2-1-32-16,-3 2-96 0,-5-2-10 15,-6-1-91-15,-6 0-390 16</inkml:trace>
  <inkml:trace contextRef="#ctx0" brushRef="#br0" timeOffset="97827.7718">23492 8510 791 0,'-4'-3'65'0,"2"3"9"16,1 0-62-16,1 7-12 16,3 9 1-16,1 8 2 0,0 9-1 15,2 8 4-15,-2 8 25 16,2 6 12-16,0-1-17 15,2-3-22-15,1-8-3 0,-1-8 0 16,1-9 0-16,-1-11-1 16,-4-6 0-16,-2-8 0 15,-1-2 8-15,-1-10 75 0,0-5-71 16,-1-7-10-16,-1-6 0 15,-2-1-2-15,-2-5 0 16,1-3-1-16,-1-3 0 0,3 1 2 16,-2-1-1-16,3 0 1 15,1 2 0-15,0 1 0 16,2 1 0-16,3 1 0 15,3 3-1-15,0 4-1 0,0 5 2 16,3 4 0-16,0 5-3 16,3 5 3-16,0 3-2 15,2 6 1-15,-3 1 0 0,3 10-2 16,-4 7 0-16,-3 8-2 15,-1 8 3-15,-5 8 3 16,-2 3-3-16,-4 2 0 0,-4 2 0 16,-5-3 2-16,-2-4-5 15,-6-6-11-15,-3-6-59 16,-7-11-91-16,-2-6-213 0</inkml:trace>
  <inkml:trace contextRef="#ctx0" brushRef="#br0" timeOffset="98404.9728">22788 8881 935 0,'-5'0'87'0,"0"-4"-30"15,1 2-41-15,1 1-16 16,1 1-1-16,-3 0-12 15,0 2-26-15,-4-2-73 16,-6 0-101-16,-1-5-346 0</inkml:trace>
  <inkml:trace contextRef="#ctx0" brushRef="#br0" timeOffset="98560.9731">22450 8873 1036 0,'-15'-5'51'16,"7"5"-33"-16,5 0-12 15,2 0-20-15,3 0-82 0,2 2-29 16,-3-1-100-16,-2-1-141 16</inkml:trace>
  <inkml:trace contextRef="#ctx0" brushRef="#br0" timeOffset="98670.1733">22253 8911 755 0,'-25'6'93'16,"6"-2"12"-16,8 4-72 16,9-1-27-16,4-3-18 0,8-4-42 15,0-1-164-15</inkml:trace>
  <inkml:trace contextRef="#ctx0" brushRef="#br0" timeOffset="105144.1847">21626 7854 565 0,'0'-16'28'0,"-3"1"-4"0,6 0-1 16,3 3-9-16,3-1-7 15,5 1-4-15,5-1 0 16,5-1 0-16,7 0 2 0,4-1 5 16,6 2 22-16,5-3-11 15,7 3-15-15,5-2-4 16,7 1-2-16,4-1 2 15,5 2-2-15,4-1 2 0,3 2-2 16,-3-1 1-16,-2 1 0 16,1 3 1-16,-2 1 3 15,0 1 7-15,-1 1 0 0,0 2 4 16,1 1-7-16,0 2 19 15,-2 1-3-15,0 0 3 16,-1 2-8-16,2 2-9 0,3 0 0 16,2 1-1-16,1 2-2 15,4 0-5-15,1 4-1 16,-5-1 0-16,-4 3 2 15,-1 2 1-15,-5 2-1 0,0 1-1 16,-4 2 0-16,-1 3 3 16,-1 2-4-16,0 2 0 15,-1 1-1-15,-4 1 3 0,2 5-2 16,-2 1 1-16,-1 2 2 15,1 0 2-15,-3 1 1 16,-4 0-1-16,-2 0-3 0,-2 2 5 16,-3-1-1-16,-5 2 10 15,-3 1 3-15,1 3-2 16,-8 0-6-16,-1 1 0 0,-3 0-2 15,-1 3 0-15,0 2-3 16,-1-3-2-16,1 2 2 16,-1 0-2-16,1-3 1 15,-1-3-2-15,-2-4-3 0,1-5 2 16,-3-2 4-16,-2-3 4 15,-18-3-1-15,0-3 1 16,0 0-5-16,0-2-2 0,0-4-2 16,0-2-3-16,0-1 1 15,0 0-1-15,0-2-3 16,0 0 1-16,0-3-5 0,0-6-72 15,0-4-191-15</inkml:trace>
  <inkml:trace contextRef="#ctx0" brushRef="#br0" timeOffset="106844.5876">22702 6975 869 0,'0'-1'38'15,"1"1"-17"-15,2 2-21 16,3 4 2-16,5 5 1 16,-1 0 1-16,3 3 2 0,1 4 1 15,-2 0 2-15,0 4-3 16,-1 4-1-16,-2 0-2 15,-2 0 0-15,-2 0-1 16,0-2-2-16,-3-4 0 0,-1-7 0 16,1-4-1-16,-2-3 2 15,1-3-1-15,-1-3 3 16,0 0 7-16,0-5 36 0,1-4 9 15,1-5-40-15,-2-7-13 16,3-5 5-16,1-5-4 16,2-3 0-16,1-1-3 0,0 2 1 15,2 4 0-15,-1 5 2 16,-1 6 4-16,-1 6 7 15,0 3 2-15,-1 7-8 16,-1 2-7-16,3 4-3 0,0 8-2 16,0 5 1-16,0 5 5 15,3 4-2-15,0 3 0 16,-1-1 1-16,1-3-2 0,-2-2-2 15,0-7-2-15,-4-6 5 16,1-5-2-16,-3-5 2 16,2-4 6-16,-1-8 3 0,1-5-5 15,1-4 1-15,4-3 7 16,0 0-3-16,1-1-3 15,0 4 3-15,3 3 4 16,-4 7 0-16,2 4-6 0,-1 5-5 16,1 4-2-16,1 9-1 15,0 4 1-15,3 7 2 16,3 1-3-16,2 2 1 0,1-5-5 15,-1-6-18-15,1-4-78 16,0-10-11-16,-1-4 2 16,-2-10 34-16,-3-5 62 0,0-5 16 15,-4-3 19-15,-2 1 42 16,-4 1-4-16,2 2 5 15,-3 2 5-15,-1 7-12 0,-1 3-8 16,-1 4-12-16,-1 3-11 16,0 4-11-16,-2 2-9 15,-6 7-11-15,-3 5 4 16,-1 3 1-16,-2 5 1 0,-1 1-2 15,6 0-2-15,3-3-4 16,6 0 2-16,2-6 4 16,8-4-1-16,8-4 2 0,5-4 0 15,5-3-1-15,3-9-2 16,0-3-9-16,-4-5-4 15,-6-1 12-15,-6-3 3 0,-6 2 3 16,-7-2 1-16,-2 6 5 16,-5 1 6-16,-2 6 11 15,-1 4 5-15,0 5-5 0,2 1-18 16,2 11-8-16,3 1 2 15,3 0-2-15,3 0-1 16,8-2 0-16,4-5 3 16,4-6-3-16,2-1-6 0,-2-10-4 15,2-5-9-15,-5-2-1 16,-4 0 11-16,-3 3 11 15,-4 1 2-15,-4 7 7 0,2 7 26 16,-2 10 14-16,0 14-48 16,0 13 13-16,1 14 30 15,0 16-17-15,0 13-21 0,2 2-4 16,1-1-3-16,2-8-11 15,-1-14-15-15,2-16 3 16,-1-19 16-16,-4-15 8 16,-1-11 2-16,0-16 7 0,-1-9-8 15,0-12 0-15,1-12 0 16,0-5-1-16,-1-5-1 15,1-1 1-15,-2 2 1 0,0 6 1 16,0 6 3-16,-1 10 4 16,-1 8-3-16,3 9 1 15,-3 6 3-15,0 6-5 0,0 3-4 16,0 3-1-16,0 2-1 15,1 0-4-15,3 1-2 16,1 0 3-16,3 0 4 0,4 0 1 16,0 2-2-16,3 6 2 15,1 5 1-15,-1 4 0 16,-4 4 0-16,-4 4-1 15,-5 4 1-15,-3 2-2 0,-11-4-2 16,-6-2 2-16,-7-2 0 16,-6-5-2-16,-4-5-11 15,0-4-19-15,0-8-71 0,3-2-110 16,8-10-219-16</inkml:trace>
  <inkml:trace contextRef="#ctx0" brushRef="#br0" timeOffset="107671.3891">23085 7386 305 0,'-3'-22'226'16,"4"1"-135"-16,1 0 3 15,1 1-47-15,2 1-13 0,0 2-12 16,0-1-8-16,0 4-5 15,-2 0 1-15,-1 2 10 16,1 5 8-16,-2-1 11 0,0 8 7 16,0 0 13-16,-2 13-29 15,-1 7-29-15,-3 9 22 16,2 9 10-16,-3 10-8 0,-1 2-8 15,3 7-8-15,1 1-5 16,3-2-3-16,0-2-1 16,0-4 2-16,4-3-2 15,0-5 0-15,0-3 0 0,-1-5 1 16,-2-3 0-16,1-4 1 15,0-5 1-15,-4-4 1 16,0-4 21-16,1-5 8 0,0-3-14 16,-1-4-12-16,1 0-4 15,-1-2 2-15,-2-4 7 16,-1-5-7-16,-2-6-7 0,-3-1-1 15,2-3-6-15,-5-2-10 16,2 2 11-16,-1 1 9 16,0 5 0-16,2 0-1 0,-2 5 1 15,2 0-1-15,-1 4 1 16,5 2-1-16,-1 1 0 15,2 1 1-15,3 0-1 16,0 5 0-16,0 3-2 0,4 2 2 16,0 3 1-16,4 2 1 15,3 2 0-15,3-1 2 16,1-1 1-16,3-2-4 0,0-3 3 15,0-4 1-15,-1-4 2 16,-1-2 0-16,-2-3 4 16,-1-6 7-16,-3-1 11 0,1-5 11 15,-3 2-3-15,0 1-6 16,-1-1-12-16,-1 2-5 15,3 1-9-15,3-3-5 16,4 0-2-16,6-3-8 0,2-11-36 16,4-10-145-16,-2-9-472 15</inkml:trace>
  <inkml:trace contextRef="#ctx0" brushRef="#br0" timeOffset="112413.7974">10945 11196 917 0,'-7'2'24'16,"5"1"-26"-16,3-2 5 0,12 2-2 15,13-2-3-15,4-9-2 16,6-17-69-16,-1-11-326 16</inkml:trace>
  <inkml:trace contextRef="#ctx0" brushRef="#br0" timeOffset="119262.2095">7511 10778 935 0,'-20'2'22'15,"5"-1"-8"-15,9 2 35 0,6 2-23 16,3 1-31-16,12 4 7 16,5-1-1-16,3-1 2 15,9-6-4-15,7-7-1 0,9-13-4 16,8-15-9-16,4-12-30 15,0-13-131-15,1-14-340 16</inkml:trace>
  <inkml:trace contextRef="#ctx0" brushRef="#br0" timeOffset="119964.2107">10366 10636 780 0,'-24'-14'38'16,"3"3"33"-16,5 9-3 16,8 2-4-16,6 10-25 0,2 10-29 15,6 10-8-15,6 9 1 16,3 7 12-16,4 1 5 15,3-3 17-15,0-7-26 16,4-10-9-16,0-12-1 0,5-15 1 16,5-19-1-16,6-20 4 15,10-18-2-15,10-14-2 16,7-21-11-16,0-13-93 0,0-12-268 15</inkml:trace>
  <inkml:trace contextRef="#ctx0" brushRef="#br0" timeOffset="122210.6146">22130 12524 551 0,'4'-19'4'0,"0"1"-1"15,3 0 14-15,-4 2 62 16,1 2 10-16,-3-1-14 0,0 3-17 16,-3 3-7-16,-4 3-8 15,-6 1-22-15,-5 6-14 16,-8 5-6-16,-4 7-1 0,-5 6 1 15,-7 4 0-15,2 5 0 16,3 1 11-16,3 1 7 16,7-1 4-16,7 1-12 15,11-1-6-15,6-1-1 0,9 1-3 16,9-1 1-16,4 2-1 15,4-3 0-15,0 2-1 16,-2-2 0-16,-5-2 1 0,-3 0-1 16,-7-4 0-16,-5-4 0 15,-2-1 1-15,-3-4-1 16,-6-1 12-16,-4-4 33 0,-5-1-7 15,-1-4-15-15,-5-1-6 16,0-2-3-16,-1-3-2 16,1-5 0-16,4-1 0 0,3 0 4 15,3 0 2-15,3 1-7 16,5 1-5-16,4 3-2 15,0 2-1-15,2 1-2 16,-2 1-2-16,4 0-2 0,0 2-5 16,3 3 2-16,0 1-12 15,4 0-31-15,0 2-78 16,1-5-51-16,-2-2-193 0</inkml:trace>
  <inkml:trace contextRef="#ctx0" brushRef="#br0" timeOffset="123240.2164">22226 12800 792 0,'18'-12'25'16,"2"2"-7"-16,9 1 0 0,3 0 17 15,4 2-8-15,-1 0-16 16,-1 5-9-16,-4 0-3 15,-7 4-3-15,-8 0-51 0,-10 2-236 16</inkml:trace>
  <inkml:trace contextRef="#ctx0" brushRef="#br0" timeOffset="123411.8167">22203 12992 895 0,'6'-8'54'16,"12"-4"-40"-16,11 2-14 15,7-1 1-15,4 0-1 0,3 2 1 16,-6-3-14-16,-7 0-291 16</inkml:trace>
  <inkml:trace contextRef="#ctx0" brushRef="#br0" timeOffset="146265.8569">10893 14497 741 0,'0'-13'58'16,"0"4"-18"-16,7 3-27 15,4 1-10-15,2 4 2 16,4-1 9-16,-2 5 7 0,2 6 0 15,1 3 14-15,-1 3-6 16,-1 1-2-16,-1 2 0 16,-2-3-7-16,1-2-5 0,-4-5-6 15,-4-2-2-15,2-4 1 16,-1-1 5-16,0-6 11 15,0-7 10-15,4-7-4 0,6-8-18 16,6-8-4-16,4-6-5 16,6-7 0-16,8-5-2 15,3-2 0-15,3 0-1 0,-1 3 1 16,-2 2 0-16,-4 7 0 15,-6 7 0-15,-5 7 2 16,-8 9 5-16,-4 4 6 16,-5 4 3-16,-5 6-4 0,-4 2-5 15,-1 3-5-15,0 1-3 16,-2 1-1-16,0-1 1 15,2 5-2-15,-2 2-2 0,1 3 1 16,-1 3-3-16,0 4-25 16,0 2-80-16,-5-3-72 15,-4-6-227-15</inkml:trace>
  <inkml:trace contextRef="#ctx0" brushRef="#br0" timeOffset="164268.2885">23195 12319 675 0,'-7'-13'73'16,"-3"3"-36"-16,1 3 5 16,-2 4 1-16,-3 2-19 15,-2 1-15-15,-2 6-3 0,-1 2 0 16,0 5-1-16,2 4 5 15,2 2 1-15,5 3-8 16,3 1 0-16,7 0-2 16,0 2-1-16,7-2-1 0,6 0 1 15,0 0 0-15,2-2 1 16,-3 1-1-16,-2-1 2 15,-2 0-3-15,-4-2 1 0,-1 2 10 16,-6-2 22-16,-3-2 2 16,-2 0 6-16,-2-3 0 15,0-2-4-15,-2-2 6 0,0-4-9 16,3-1-12-16,1-1-12 15,3-3-5-15,3 1-4 16,2-2-2-16,0 2-10 0,3-2-111 16,4-5-70-16,2-7-291 15</inkml:trace>
  <inkml:trace contextRef="#ctx0" brushRef="#br0" timeOffset="164533.489">23269 12441 767 0,'-1'-10'49'0,"1"6"-19"15,1 4 3-15,4 7-21 16,0 9-4-16,1 5 27 16,3 5 9-16,2 6 1 0,0 1-20 15,3 0-15-15,4-1-6 16,2-3-2-16,-2-2 1 15,2-6-2-15,0-7-5 0,-2-9-78 16,-1-5-142-16,-4-15-337 16</inkml:trace>
  <inkml:trace contextRef="#ctx0" brushRef="#br0" timeOffset="164720.6893">23478 12366 978 0,'-16'-4'81'0,"1"8"-18"15,1 14-27-15,2 12-26 16,-3 7 3-16,-1 5-2 15,1 2-8-15,3 2-1 0,1-4-2 16,2-3 0-16,3-7-1 16,2-7-20-16,-2-9-177 15,0-13-256-15</inkml:trace>
  <inkml:trace contextRef="#ctx0" brushRef="#br0" timeOffset="164861.0895">23254 12664 949 0,'-3'0'1'16,"3"-1"-7"-16,6 3-19 16,0-2-150-16,0 0-544 15</inkml:trace>
  <inkml:trace contextRef="#ctx0" brushRef="#br0" timeOffset="165188.6901">23213 12670 843 0,'16'-14'14'15,"7"1"-10"-15,7-1 34 16,5 1 3-16,5 1-27 15,2 3-10-15,-2 2-1 0,-3 2-2 16,-5 3 0-16,-8 1-1 16,-9 0-23-16,-12-1-144 15,-4-3-386-15</inkml:trace>
  <inkml:trace contextRef="#ctx0" brushRef="#br0" timeOffset="165547.4908">23731 12486 1046 0,'8'-8'9'16,"1"7"-8"-16,1 7 3 15,-2 4 1-15,-5 4 5 16,0 4 0-16,-4-1 5 0,-2 1 3 16,-2-3-10-16,-2-3-6 15,1-4 2-15,1-4-1 16,1-3-2-16,0-3 1 0,2-4 0 15,0-7-1-15,2-2-1 16,0-3 3-16,0 1 0 16,3 0 11-16,0 5 21 15,-1 5 1-15,1 5-8 0,0 2-17 16,-1 9-16-16,0 6 3 15,0 1-8-15,-2-4-176 16,1-4-348-16</inkml:trace>
  <inkml:trace contextRef="#ctx0" brushRef="#br0" timeOffset="166187.0919">24033 12590 785 0,'-4'-6'63'0,"-1"3"21"0,2 1-9 15,-2 0-47-15,0 2-20 16,2-2-4-16,-2 2 2 16,0-1 4-16,-1-1-1 0,-1-1 0 15,-3-4 5-15,2-1 3 16,0-5-1-16,-1-3 1 15,0-4 1-15,1-2-4 16,0-3 3-16,2 0-1 0,3-1-2 16,2 0-8-16,4 2-2 15,4-1-3-15,4 2-1 16,6 5 0-16,3 0 0 0,2 5-1 15,4 5-2-15,0 3 4 16,1 5 0-16,-4 0-1 16,-2 9 1-16,-6 6-2 0,-8 5 2 15,-4 5 0-15,-13 7-1 16,-7 5 2-16,-7 5 0 15,-4 0 1-15,1 0-2 16,4-5 1-16,6-4-1 0,6-4-1 16,7-6 0-16,5-7 0 15,4-4 0-15,10-6 1 16,4-5 1-16,3-2 2 0,3-8-1 15,3-5-1-15,-3-4 0 16,-2-2-2-16,-3-6 1 16,-4 0 1-16,-5 1-1 0,-3 0-2 15,-5 1 2-15,-1 5 0 16,-1 6 4-16,-1 4 7 15,0 4-8-15,1 4-5 0,0 3-10 16,2 5-50-16,5-4-112 16,2-2-136-16</inkml:trace>
  <inkml:trace contextRef="#ctx0" brushRef="#br0" timeOffset="166545.8925">24403 12289 1051 0,'-17'-13'90'16,"2"7"-34"-16,1 5-8 15,-4 5-40-15,-3 11-8 0,-2 3-1 16,-4 6 3-16,1 3-2 16,3 1 1-16,9 1-2 15,4-2 1-15,8-3-1 0,4-2 0 16,11-5 1-16,4-1 0 15,5-3 0-15,3 0 1 16,5-3-1-16,-2 1 3 16,1-1-4-16,-3 5 0 0,-4 1 2 15,-4 1 0-15,-4 5 0 16,-4 1 2-16,-2 2 1 15,-5 1 2-15,-3-3 4 0,1 0 4 16,-4-4 5-16,-6 1-1 16,-3-7-6-16,-6-2 0 15,-3-2-4-15,-6-5-6 0,-2-3-5 16,-4-8-19-16,-2-10-76 15,4-11-152-15,6-12-319 16</inkml:trace>
  <inkml:trace contextRef="#ctx0" brushRef="#br0" timeOffset="166686.2928">24553 12264 1210 0,'38'-10'20'15,"0"9"-15"-15,-6 7-4 0,-8 7-15 16,-12 4-191-16,-14 0-125 15</inkml:trace>
  <inkml:trace contextRef="#ctx0" brushRef="#br0" timeOffset="167091.8935">24124 13062 975 0,'-5'-7'143'16,"2"9"-20"-16,0 16-75 15,-1 10-40-15,0 14 43 0,-4 17 15 16,-2 17-15-16,-1 13-4 16,1 8-5-16,1 9-12 15,3 0-9-15,4-5-8 0,0-10-10 16,4-8-1-16,-1-11-1 15,0-13 2-15,1-7-1 16,-4-11 0-16,0-7-1 0,-3-5 0 16,1-7-1-16,-1-4-1 15,2-4-4-15,-1-1-32 16,0-8-92-16,-2-9-115 15,-1-22-259-15</inkml:trace>
  <inkml:trace contextRef="#ctx0" brushRef="#br0" timeOffset="167357.0939">24119 13103 766 0,'-2'-23'54'0,"1"7"2"15,-1 4 26-15,-1 6 2 0,-3 6-16 16,-2 0-35-16,-8 13-23 16,-2 6-4-16,-2 7 15 15,-2 6 3-15,-1 1-7 0,6 2-7 16,1-4-7-16,4-5-3 15,4-5-1-15,3-8 1 16,3-4-3-16,0-8-5 0,6-4-126 16,4-13 2-16,5-10-198 15</inkml:trace>
  <inkml:trace contextRef="#ctx0" brushRef="#br0" timeOffset="167528.6942">24092 13051 1134 0,'-3'6'42'16,"6"9"-34"-16,10 3 36 15,6 7-10-15,2-1-19 16,1 2-6-16,0-2-4 0,-3 1-3 16,-4-2-1-16,-6-7-11 15,-8-7-165-15,-4-7-334 16</inkml:trace>
  <inkml:trace contextRef="#ctx0" brushRef="#br0" timeOffset="168464.6959">22898 14920 795 0,'-29'-4'18'15,"1"2"-1"-15,-1 6 21 16,2 4-20-16,-1 5-12 0,1 5-4 15,2 6 1-15,-1 7 8 16,4 6 10-16,2 5 3 16,3 4-4-16,6 2 0 0,7-5 2 15,5-5-11-15,6-9-10 16,9-7 0-16,6-12 0 15,4-10 0-15,6-6 1 0,2-13-1 16,-2-10-1-16,2-9-6 16,-7-10-4-16,-3-5 4 15,-6-7 5-15,-5-6 1 16,-5 1 0-16,-5-1-1 0,-3 8 1 15,0 7 0-15,-4 13 3 16,-2 11 25-16,-1 9 52 16,-1 11-5-16,-1 5-18 0,-1 10-30 15,2 12-23-15,-1 10-3 16,1 10 0-16,3 8 1 15,4 7-2-15,4 3 1 0,4 3-1 16,5-3 0-16,6 0 0 16,0-7-1-16,2-6-70 15,-1-10-134-15,-4-11-191 0</inkml:trace>
  <inkml:trace contextRef="#ctx0" brushRef="#br0" timeOffset="168885.8966">23169 15023 824 0,'0'-24'3'16,"0"2"4"-16,0 5 48 15,0 1-37-15,-1 3-8 0,-4 4 1 16,-7 5 11-16,-2 2-2 15,-4 6-8-15,-3 7-3 16,-2 9 2-16,1 3 4 16,2 7-3-16,3 3-6 0,7 1-3 15,7 1 0-15,5-3-1 16,10-6-1-16,9-6 0 15,5-10 0-15,2-6 0 0,4-8 2 16,-1-11 0-16,-4-6-2 16,-3-8 0-16,-6 0 1 15,-7-3 0-15,-4-1 0 0,-7 2 4 16,-2 4 71-16,-2 8 16 15,-3 6-1-15,-1 6-13 16,0 8-28-16,2 9-31 0,1 9-19 16,5 6 0-16,0 3 0 15,5 5-1-15,5-2 0 16,3-4-6-16,2-8-32 15,-3-10-157-15,0-7-204 0</inkml:trace>
  <inkml:trace contextRef="#ctx0" brushRef="#br0" timeOffset="169385.0975">23323 14914 1137 0,'-6'6'33'0,"6"7"15"15,0 6-24-15,3 4-15 16,4 2-6-16,0-2-2 15,2-2 0-15,1-3 0 0,1-8-1 16,-1-5 0-16,0-5 0 16,-1-7-1-16,1-7-1 15,-2-5-4-15,0-5 1 0,-1 0 5 16,0-3 2-16,-1 4-2 15,-1 2 3-15,0 5 13 16,-3 4 49-16,1 6 9 0,-1 5-21 16,-1 3-26-16,2 4-25 15,0 8 1-15,1 3 2 16,1 5-4-16,3-2 1 15,1 0-2-15,1-3-1 0,2-9-6 16,1-6-21-16,-1-5-27 16,2-10 13-16,0-7-3 15,0-1 18-15,0 0 15 0,-5 2 11 16,-2 5 1-16,-3 5 6 15,-1 5 37-15,-2 4 32 16,1 5-39-16,-2 8-32 0,1 4 32 16,0 6 4-16,2 4-12 15,1 3-21-15,-1-1-5 16,3-4-1-16,1-6-4 15,2-9-16-15,2-8-110 0,0-12-52 16,3-13-72-16,1-10-100 16,1-5-157-16</inkml:trace>
  <inkml:trace contextRef="#ctx0" brushRef="#br0" timeOffset="169759.4981">23767 14822 964 0,'1'-12'185'15,"0"12"-13"-15,-1 4-88 16,2 16-70-16,-1 11 49 0,1 12 39 16,-2 11-48-16,3 10-34 15,-3 6-11-15,3-2-6 16,1-4 0-16,1-10-2 15,-1-11-3-15,1-14-2 0,-1-16-11 16,-3-11-40-16,2-6-25 16,0-14 61-16,0-10-97 15,2-11 49-15,0-8 6 0,2-5-43 16,-3-5-11-16,0 3 80 15,-1-2 32-15,-1 8 4 16,-1 7 22-16,-1 6 44 0,2 8 17 16,1 5-20-16,3 6-16 15,1 3-20-15,3 7-5 16,2 3-10-16,1 2-6 0,1 5 2 15,-1 6-3-15,-2 6-1 16,-4 1-2-16,-2 4 0 16,-4 2-1-16,-2 2 1 15,-5-2 0-15,-4 0 0 0,-4-4-2 16,0-2-2-16,1-5 0 15,-1-5-9-15,4-5-115 16,5-5-240-16</inkml:trace>
  <inkml:trace contextRef="#ctx0" brushRef="#br0" timeOffset="170211.8989">24069 14772 930 0,'0'-7'94'0,"0"6"30"16,-1 7-59-16,0 10-61 0,0 5 3 15,1 7 17-15,-2 2 11 16,1 2-19-16,2-3-9 16,1-4-4-16,4-7-2 0,1-7 0 15,3-7-2-15,4-5-2 16,0-16-63-16,-1-9-191 15,-1-12-267-15</inkml:trace>
  <inkml:trace contextRef="#ctx0" brushRef="#br0" timeOffset="170321.0991">24082 14568 956 0,'-7'10'2'16,"6"12"-2"-16,5 1-2 16,3 1-152-16</inkml:trace>
  <inkml:trace contextRef="#ctx0" brushRef="#br0" timeOffset="170789.1">24166 14823 994 0,'-2'14'8'0,"2"7"14"16,6 2 10-16,3 3-25 16,0-5-3-16,0-2-3 0,0-6 1 15,-1-6-1-15,1-6 0 16,1-7 1-16,2-9 4 15,3-10-5-15,1-5 1 0,0-4-2 16,-2-1 0-16,1 7 2 16,-4 2 54-16,-3 10 47 15,-1 4-2-15,-3 8-29 0,2 5-39 16,1 6-20-16,0 8-2 15,1 4-2-15,2 7-3 16,-1 2-3-16,2 0-3 16,0-4 1-16,-1-6-4 0,2-8-17 15,0-8-77-15,1-9-25 16,2-11-24-16,1-9 18 15,1-6 83-15,0-2 25 0,-1-1 10 16,-1 1 12-16,-2 5 43 16,-3 4 44-16,-1 5-1 15,-1 6-24-15,-2 3-32 0,-4 5-18 16,2 1-2-16,-3 4-2 15,-1 2-7-15,-3 3-4 16,-4 5-5-16,-1-1-88 0,-2-2-156 16,1-2-660-16</inkml:trace>
  <inkml:trace contextRef="#ctx0" brushRef="#br0" timeOffset="171179.1006">24702 14404 631 0,'3'-12'98'16,"-1"3"-3"-16,2 4-19 15,0 5-16-15,-3 0-33 0,-1 4-20 16,1 8 4-16,-3 5 17 16,-4 10 7-16,-5 10 0 15,-5 11 12-15,0 12 10 0,-5 13-10 16,0 8-15-16,2 7-11 15,2 3-2-15,6 1 1 16,1 0 2-16,7-3-5 0,2-3-8 16,1-4-2-16,4-3-5 15,3-7 1-15,-4-9-4 16,1-9 1-16,-4-14-1 15,0-12-2-15,-5-10-19 0,-4-14-67 16,-1-6-65-16,-5-19-140 16,0-10-265-16</inkml:trace>
  <inkml:trace contextRef="#ctx0" brushRef="#br0" timeOffset="171927.902">24553 14647 474 0,'-3'-2'12'0,"0"2"-8"15,1 2-5-15,0-2-23 16,1 4-81-16,-2 0 51 16,0-1 50-16,-3 1 8 15,0 1 15-15,-3-2 63 0,1 1 11 16,1 0-20-16,-1-2-2 15,4 0-17-15,3-2-1 16,2 2 1-16,1-2-38 0,6-4-15 16,2 0-2-16,1-3-31 15,-1 0-49-15,0-1-17 16,-1-2 0-16,-2 0 31 0,-2-1 36 15,-2 2 29-15,-2 0-112 16</inkml:trace>
  <inkml:trace contextRef="#ctx0" brushRef="#br0" timeOffset="173285.1043">23653 15709 663 0,'-8'-35'155'16,"-1"3"-32"-16,2 7-38 0,-3 2-23 15,2 5-19-15,2 3-15 16,-5 8-7-16,-1 3-10 16,-3 4-7-16,-2 6-2 0,-6 11 2 15,-2 10 5-15,-6 9 4 16,2 12 8-16,-2 10 20 15,6 8-5-15,3 4-11 16,5 5-8-16,5 0-9 0,6 2-2 16,3-2-1-16,2-3-3 15,-1-2 0-15,0-3-1 16,-3-4 1-16,-2-7-1 0,-2-9-2 15,-4-8 3-15,-2-11-1 16,-3-11-2-16,0-11 0 16,1-7-7-16,0-16-17 0,1-10-42 15,4-11-5-15,6-9 27 16,2-6-6-16,3-5-6 15,2 2 43-15,6 1 13 0,3 3 1 16,4 6 2-16,2 7 8 16,3 3 23-16,3 7 11 15,0 5-11-15,5 3-18 16,-1 3-10-16,3 0-2 0,0 4-3 15,-1 0 1-15,-2-2-2 16,-4 3 1-16,-4 2 0 16,-4-1 1-16,-5 2 0 0,-3 5 0 15,-5-1 1-15,1 3 2 16,-4 2 9-16,0-1 5 15,-3 6-6-15,-4 4-8 0,0 7-2 16,-4 6 1-16,2 5 4 16,0 3 2-16,3 2-1 15,3 0-2-15,5-2-4 0,1-6 0 16,4-1-1-16,4-8 1 15,3-5-2-15,1-7 2 16,2-3 0-16,2-10-1 16,1-9 0-16,-1-3 1 0,0-5-2 15,-5-3 0-15,-2 0-1 16,-4 4 2-16,-4 4-1 15,-2 6 0-15,-1 2 1 0,-4 10 2 16,-2 3 1-16,1 2 14 16,2 9-6-16,1 2-11 15,0 2 1-15,3 0-1 0,3 0 1 16,7-4-2-16,4-1 2 15,3-5-3-15,6-1 2 16,1-4 1-16,1-5 0 16,-1-5-3-16,-1 1 2 0,-3-3-4 15,-3 1 3-15,-4 1 0 16,-3 2 1-16,-2 1-1 15,-2 3 1-15,-2 1-1 0,0 1 1 16,-3 1-1-16,0 1 0 16,0 1 1-16,-2-1-1 15,-4 4 0-15,-1 0-1 0,-2 5 1 16,0 1 1-16,1 5 1 15,2 3 3-15,5-1 11 16,0 3-4-16,10-3-9 0,8-2 0 16,4-2-4-16,6-4 3 15,-1-7 0-15,4-1-2 16,-3-6-3-16,-1-7-7 15,-5-2-17-15,-2-8-11 0,-4-4 10 16,-3-3 6-16,-3-6 1 16,-4 1 4-16,-2-3 10 15,-4 3 6-15,0 7 3 0,-2 6 6 16,-2 5 33-16,0 7 35 15,0 7-34-15,0 4-17 16,1 12-12-16,-1 11-13 0,1 6 2 16,1 9 0-16,0 7 1 15,2 2-2-15,4 0-2 16,4-6 2-16,1-4-4 15,0-10-5-15,-1-7-54 0,-5-11-87 16,-2-7-78-16,1-8-50 16,-3-9-170-16</inkml:trace>
  <inkml:trace contextRef="#ctx0" brushRef="#br0" timeOffset="173768.7052">24036 15899 746 0,'-3'-8'130'16,"2"5"-30"-16,2 0-48 0,6 2-49 16,2 1-2-16,3 0 0 15,5 1 1-15,0-2-2 16,2 0 2-16,3 0-1 15,-2-3 2-15,-4 2 7 0,-3 0 21 16,-3 0 0-16,-5 2 7 16,-3-2 22-16,-2 4 21 15,-1 4-28-15,-3 5-37 0,-1 4-5 16,1 3 6-16,1 5-9 15,3-2-5-15,0 2-2 16,7-5 1-16,3-3-2 0,6-6-2 16,4-5-1-16,3-4-8 15,4-7-26-15,-1-9-32 16,-1 1-20-16,-5 0-3 15,-5 1 64-15,-4 3 27 0,-6 3 8 16,-3 3 63-16,-1 3 36 16,0 2-15-16,0 2-47 15,2 7-40-15,1 2 0 0,2 6 13 16,2 1 3-16,1 3-9 15,0-1-5-15,1-2-2 16,1-4-4-16,-2-6-1 0,3-7 2 16,2-4-1-16,2-12 0 15,4-9 1-15,6-7-2 16,3-7 1-16,3-1 0 15,3-3 0-15,6 4 1 0,2 7 1 16,-1 8 3-16,0 7 4 16,-4 7-4-16,-10 5-7 15,-8 2-25-15,-16-2-302 0</inkml:trace>
  <inkml:trace contextRef="#ctx0" brushRef="#br0" timeOffset="174548.7066">11532 15010 1048 0,'-9'7'47'16,"8"13"-25"-16,5 8-17 15,6 5 21-15,7 7 9 16,3 1-19-16,6-5-6 0,0-8-4 16,3-10 0-16,-1-9-4 15,0-11-1-15,-1-20 6 16,-2-14 13-16,2-14 9 15,-1-16-15-15,4-12-5 0,5-12-4 16,8-13-1-16,8-7-4 16,10-2-2-16,4-1-8 15,0 11-155-15,-4 12-284 0</inkml:trace>
  <inkml:trace contextRef="#ctx0" brushRef="#br0" timeOffset="176576.7101">13250 16193 316 0,'3'-2'4'16,"5"-3"5"-16,3 1 5 15,3-5-6-15,6 2 193 16,3-2-156-16,4-3 9 0,8 1-25 16,4 1-1-16,9 0-14 15,4 3-3-15,7 0-4 16,10 3-2-16,7 2 2 0,11 1-6 15,3 5 0-15,8 4 1 16,6 5 1-16,4 0 12 16,6 3 3-16,5-1 0 15,6-2-5-15,6-4-7 0,1-5-1 16,7-3 6-16,1-2 30 15,2-2-14-15,-3-2-11 16,0-2-5-16,-1 2-1 0,0-1 14 16,0 1-2-16,-5 1-8 15,-1 0 4-15,0 2 10 16,-2 1-3-16,1 0-5 0,-3-1-7 15,0 3-4-15,2-1-5 16,-2-1-3-16,0-3 1 16,-5-2-1-16,-2 1-1 0,0-3 2 15,-5 0-2-15,-4 1 1 16,-2-1 0-16,-1 1 0 15,-4 1-1-15,-5 0 2 16,-3 0 0-16,-1 2 3 0,-2 1 6 16,-2-1 13-16,0 1-9 15,-4 1-4-15,-2 0-5 16,-3 0-2-16,-2 0 0 0,-3-2-1 15,-3-1 0-15,-2 2 0 16,-2-2-1-16,-3 2 1 16,-5-1 0-16,-2 0-1 0,-3 2 2 15,-2 1-1-15,-3-2 2 16,-5 3 2-16,-1 0 3 15,-4 0-2-15,-4-1-2 16,-6 1 3-16,-4-1 5 0,-4 1-1 16,-7-2-6-16,-5 0-5 15,-5 2-1-15,-2-1 1 16,-3 1 1-16,-1-2 5 0,-2 0 1 15,0 1-5-15,2 0-5 16,-4 1 2-16,2-1-3 16,-4 2-4-16,-4 1-9 0,-6 2-61 15,-7-3-148-15,-5-2-252 16</inkml:trace>
  <inkml:trace contextRef="#ctx0" brushRef="#br0" timeOffset="179135.1146">21123 16682 890 0,'-5'-7'65'0,"3"7"-51"16,2 2 3-16,0 12-16 16,3 10 0-16,1 9 12 15,0 6 8-15,0 6 0 16,0 0-15-16,1 1-4 0,1-4-1 15,2-4 0-15,-1-7-2 16,1-5 0-16,0-10-42 16,-3-12-172-16,-2-8-354 0</inkml:trace>
  <inkml:trace contextRef="#ctx0" brushRef="#br0" timeOffset="179306.7149">21214 16913 877 0,'-2'0'50'0,"5"-2"-48"0,8 0-1 15,6 0 20-15,5-3 3 16,5-4-14-16,4 0-7 16,4-1-1-16,1-1-1 0,-1-1-6 15,-7-1-95-15,-4-2-221 16</inkml:trace>
  <inkml:trace contextRef="#ctx0" brushRef="#br0" timeOffset="179805.9158">21758 16706 723 0,'-4'-14'27'0,"1"1"-25"16,-1 3 14-16,0-1 10 16,-2 3 28-16,-2 2-6 15,-2 4-14-15,-4 4-11 0,-3 5-13 16,0 7-5-16,-3 5-3 15,4 3 2-15,1 2 2 16,6 1-3-16,6-1-2 0,4-4-1 16,6-4-1-16,8-5-1 15,7-8 2-15,3-5 2 16,4-8 1-16,2-8-1 15,-1-7 0-15,-3-3-1 0,-5-5-1 16,-7-4 2-16,-8-2 0 16,-6-3-1-16,-1-3 2 15,-8 3-1-15,-5 3 1 0,2 6 18 16,-2 9 61-16,0 9 6 15,1 14-9-15,0 5-37 16,1 19-27-16,1 14-13 0,3 11 2 16,6 7 0-16,2 1-1 15,6 2-2-15,7-5-2 16,5-7 2-16,0-8-6 15,-2-8-17-15,-6-7-155 0,-9-12-136 16</inkml:trace>
  <inkml:trace contextRef="#ctx0" brushRef="#br0" timeOffset="180117.9163">21229 17179 952 0,'-1'-5'14'0,"3"-3"22"15,9-2-24-15,9-3-1 0,7-5 10 16,10-4 10-16,11-6-8 15,9-2-9-15,6-1 0 16,4 1 2-16,-1 5-9 0,-5 4-5 16,-9 5-3-16,-10 7 2 15,-10 4-13-15,-12 3-103 16,-8 2-43-16,-7 5-43 15,-8 2-153-15</inkml:trace>
  <inkml:trace contextRef="#ctx0" brushRef="#br0" timeOffset="180679.5173">21626 17153 911 0,'-13'8'28'0,"2"5"-1"15,1 10 11-15,3 6-7 0,-3 8 23 16,4 5-21-16,-1 0-16 16,2-4-13-16,3-6-3 15,1-12 0-15,0-7-2 0,0-8 2 16,-1-7-1-16,-1-8 4 15,0-11-11-15,2-8-36 16,-1-7 4-16,1-5 23 0,0 0 1 16,2 5-35-16,-1 7 7 15,0 6 43-15,0 10 6 16,1 8 48-16,0 4 32 15,-1 9-57-15,5 9-28 0,3 4 41 16,5 8 15-16,4 4-20 16,8 1-19-16,3-3-9 15,8-6-6-15,1-8-1 0,-1-7 2 16,1-10-2-16,-5-4-5 15,-3-12 2-15,-8-7-2 16,-7-5-7-16,-4-3-27 0,-8 1-17 16,-3-1 43-16,-8 1 12 15,-5 3 1-15,-2 3 8 16,-2-1 26-16,1 4 10 0,2 1 6 15,1 4 4-15,3 4-4 16,5 4-12-16,1 3-12 16,4 3-12-16,0 2-14 15,4 3-11-15,5 2 5 0,4 4 2 16,3-1-5-16,2 1-24 15,1-1-78-15,-3-5-115 16,-6-2-168-16</inkml:trace>
  <inkml:trace contextRef="#ctx0" brushRef="#br0" timeOffset="182613.9207">22026 17217 626 0,'-6'-9'20'16,"2"7"3"-16,2-1 52 15,1 1 17-15,2 0-22 0,9 3-49 16,3 0-16-16,11 4 41 16,10-1 18-16,15 3 0 15,13-4-20-15,13-1-5 0,12 0-11 16,4-4-17-16,0 1-8 15,-1-3-2-15,-10-1-1 16,-10 3-5-16,-12-1-26 0,-14 2-49 16,-12-1 6-16,-12 3-6 15,-10 1-17-15,-6-1-22 16,-5 1-33-16,-11-2 40 15,-7 0-279-15</inkml:trace>
  <inkml:trace contextRef="#ctx0" brushRef="#br0" timeOffset="182972.7214">22116 16966 853 0,'-8'-5'34'0,"2"3"-27"0,3 2-4 16,-2 0 4-16,-2 9 6 15,-1 3 1-15,-3 5 6 16,-3 7-2-16,1 0 4 0,1 5-2 16,1-2-6-16,2-1 1 15,2-2-4-15,4 1 0 16,0-2 4-16,7 0 5 15,8-2-1-15,7 0-7 0,9-3-3 16,10-1-1-16,6-5 0 16,6-2-7-16,1-4-9 15,-2-4-150-15,-5-5-342 0</inkml:trace>
  <inkml:trace contextRef="#ctx0" brushRef="#br0" timeOffset="183300.3219">23290 16947 1119 0,'-5'-15'77'15,"5"11"-43"-15,2 8-27 16,0 10-9-16,3 10 6 0,2 7 19 15,2 10 6-15,0 6-7 16,2 7-15-16,2-2-6 16,-1-4-1-16,-3-1-4 15,-2-9-12-15,-6-7-79 0,-7-13-96 16,-7-12-125-16</inkml:trace>
  <inkml:trace contextRef="#ctx0" brushRef="#br0" timeOffset="183659.1226">23232 17217 950 0,'15'-11'8'0,"7"4"-8"16,8 1 4-16,4-1 0 16,1-1 5-16,-3 2 32 15,-3 2 5-15,-4 4-8 0,-8-2-8 16,-4 6-2-16,-6 5 1 15,-5 3 19-15,0 5 5 16,-4 3-11-16,1 3-10 0,2 1-13 16,1 4-11-16,8-4-6 15,4-2 1-15,7-5-1 16,3-3-2-16,1-9 0 0,2-3-13 15,-2-7 27-15,-3-9-28 16,-7-4 26-16,-5-4-10 16,-8-3-4-16,-4 0-2 0,-8 1 4 15,-5 2-1-15,-7 5 3 16,0 3 3-16,3 8 2 15,3 5-4-15,3 4-4 16,8 10-4-16,3 5-10 0,9 5-33 16,2-2-165-16,5-4-106 15</inkml:trace>
  <inkml:trace contextRef="#ctx0" brushRef="#br0" timeOffset="183893.123">23805 17014 1058 0,'-2'9'4'16,"6"13"-1"-16,2 9 3 15,1 7 17-15,0 7 18 16,2 4-20-16,2 0-16 0,0 0-3 15,-2-6-2-15,-2-6-4 16,-5-12-61-16,-3-10-113 16,-7-12-312-16</inkml:trace>
  <inkml:trace contextRef="#ctx0" brushRef="#br0" timeOffset="184470.324">23816 17271 873 0,'22'1'3'0,"4"-1"1"16,7 2 0-16,2 0 1 0,-1-3 19 15,0-2 41-15,-3-2-6 16,-2-8-32-16,-5 2-19 16,-6-1-6-16,-6 0 1 0,-7 0 1 15,-5 0 36-15,-6 4 1 16,-5 2-11-16,-5 3 9 15,-1 5-13-15,2 4-10 0,2 5-11 16,3 9-2-16,5-1-3 16,5 4 0-16,3-2-1 15,10-1 0-15,6-7 3 0,4-5-7 16,2-5-55-16,4-5-47 15,-3-8 20-15,-1-8 14 16,-6-2 18-16,-7 0-37 16,-6 0 73-16,-5 4 69 0,-4 3 110 15,-3 3-19-15,-2 9-27 16,3 1-42-16,0 7-48 15,5 6-21-15,0 6 7 0,7 4 1 16,6 1-8-16,6-1-1 16,3-3-2-16,5-6 1 15,1-7 0-15,-1-6-1 0,-2-9-3 16,-3-11 0-16,-3-8 1 15,-4-10-2-15,-6-5-2 16,1-7 0-16,-4-5 0 0,-1-4 6 16,-2 3 2-16,0 8 11 15,0 9 49-15,-2 11 36 16,0 12-17-16,-1 11-40 15,0 10-26-15,-1 16-20 0,-3 14 6 16,1 13 1-16,2 9-2 16,2 9-1-16,9 0-10 15,6-1-39-15,4-10-102 0,3-14-97 16,-3-16-177-16</inkml:trace>
  <inkml:trace contextRef="#ctx0" brushRef="#br0" timeOffset="185047.525">23560 17666 907 0,'-6'14'34'0,"4"11"-19"16,0 3 64-16,4 4-5 15,0 1-8-15,4 0 1 16,0-2-34-16,3-5-4 15,0-3-15-15,-1-4-5 0,1-5-6 16,-1-8 1-16,1-6-3 16,0-8 5-16,-2-9 0 15,2-4-2-15,-2-7-2 0,-1-4-4 16,-2-1 3-16,-3 2-1 15,1 0 0-15,-5 5 4 16,2 3 10-16,0 10 19 0,1 6-3 16,1 6-23-16,4 1-11 15,5 7 0-15,4 5 2 16,4 2 0-16,4 3-6 15,4 4-26-15,1-4-83 0,-1-1-84 16,-2-4-60-16,-4-5-498 16</inkml:trace>
  <inkml:trace contextRef="#ctx0" brushRef="#br0" timeOffset="185765.1263">23895 17802 974 0,'-3'-1'81'0,"1"0"0"0,1 1-74 16,2 1-6-16,1 0 4 15,1 3 12-15,3-2-1 16,1-1-6-16,1-1-5 15,2-1 0-15,0-5-2 0,1-4 1 16,-3-3-1-16,0-6-2 16,-4 1 0-16,-2-1-1 15,-2 2 2-15,-2 1 2 0,-2 5 10 16,-6 7 16-16,0 6-14 15,1 6-10-15,0 9-4 16,0 4 0-16,1 5 0 0,5 1-3 16,3-4 0-16,3-1 1 15,8-6-1-15,6-6 1 16,4-3-2-16,3-5-7 0,1-4-59 15,0-8-32-15,-2-3 1 16,-3-4 40-16,-6-2 29 16,-4 2 27-16,-6 0 31 15,-3 5 110-15,0 2 20 0,-2 7-36 16,0 2-22-16,1 5-50 15,-3 9-45-15,6 2 1 16,-3 3 18-16,3 3-11 0,1-2-7 16,1-4-5-16,1-3-1 15,0-4 0-15,-1-5-1 16,2-5-5-16,0-4-1 0,4-7-3 15,0-6-29-15,5-2-6 16,-1-5 0-16,3 0 28 16,-2 3 14-16,-1 4 1 15,1 1 3-15,-3 5-1 0,-1 5 1 16,-2 1-1-16,0 5-1 15,-2-1-2-15,-3 1 1 16,0 0-32-16,-4 0-55 0,1-1-26 16,-3-2 36-16,-1-3 13 15,0-3-4-15,1-1 62 16,-1 0 9-16,0 3 27 0,0 5 77 15,1 3 15-15,-1 4-29 16,4 8-73-16,-2 9-3 16,0 6 47-16,2 9-11 0,-1 2-22 15,1 1-13-15,-2-1-11 16,0-4-3-16,1-8-1 15,-1-5-2-15,-1-8-7 16,-1-7-27-16,2-5-71 0,0-8 4 16,0-9-148-16,0-6-161 15</inkml:trace>
  <inkml:trace contextRef="#ctx0" brushRef="#br0" timeOffset="186170.727">24354 17682 766 0,'6'-13'131'16,"1"4"-37"-16,1 3-57 16,2 4-15-16,2 1 12 0,-3 2 4 15,1 1-4-15,0 2-20 16,-1 4-10-16,-1-2-2 15,-1 3 0-15,-2 2 11 0,-3 1 51 16,1 5-5-16,-3 1-9 16,0 1-4-16,1 2-14 15,2 0-10-15,0-3-11 16,1-3-7-16,3-4-4 0,-1-1 1 15,2-6 0-15,3-4 0 16,2-1-1-16,1-5-2 16,2-6-4-16,-2-3-11 0,-2-2-21 15,-3-1-9-15,-2 3 38 16,-3 1 9-16,-2 6 4 15,-1 4 10-15,1 0 21 0,-2 6-2 16,0 2-20-16,0 5-12 16,2 6 11-16,-1 2 5 15,4 4-3-15,4 0-6 16,3 0-4-16,3-2-4 0,1-4 1 15,2-1 0-15,-2-7-1 16,1-6-1-16,1 0-8 16,-4-6-13-16,-1-7-29 0,-4-7-39 15,-6-10-107-15,-4-9-264 16</inkml:trace>
  <inkml:trace contextRef="#ctx0" brushRef="#br0" timeOffset="191022.3355">21457 16479 296 0,'-6'-2'68'0,"-1"0"-16"16,0-2 19-16,0 0-7 15,0-1-2-15,0 0-19 16,0-2 6-16,0 0 0 15,0 0-6-15,0-2 4 0,0-1-3 16,0-3-4-16,1-4-8 16,1-3-7-16,0-6-2 15,2-5-9-15,3-4-4 0,1-6 4 16,5-2-3-16,7-5-3 15,6-1-5-15,6 0-2 16,5 3 0-16,3 5-1 0,4 3 0 16,3 4 0-16,3 8 1 15,2 2-3-15,4 2 4 16,6 3-1-16,0 1 0 15,5 4-1-15,1 2 1 0,0 3 0 16,0-1 1-16,-4 6 2 16,-2 2-1-16,-5 1-2 15,-6-1 0-15,-4 1-1 0,-6-1 1 16,-9 1 0-16,-3 0-1 15,-8 1 1-15,-5 0-2 16,-5 0 1-16,-2 0-2 0,-2 2 3 16,-4 1-3-16,-5 3-2 15,-3 1-25-15,-6-4-178 16,-3-3-587-16</inkml:trace>
  <inkml:trace contextRef="#ctx0" brushRef="#br0" timeOffset="191490.3363">21286 16030 776 0,'-6'-8'30'15,"1"2"-8"-15,2 2-3 16,0 2 7-16,2-1-4 0,-1-1 0 16,0 2-2-16,-1 0 7 15,1 0 7-15,0 2-1 16,2-1-1-16,-2 2-1 15,1 4-17-15,2 5-11 0,-1 8 21 16,4 3 10-16,3 6 8 16,1 3-8-16,3 4-11 15,2-1-9-15,3 0-7 0,1-2-4 16,0-6-1-16,-1-6-1 15,3-6 0-15,1-8 0 16,6-7 2-16,2-6-1 0,3-7 1 16,4-6-2-16,1-4-5 15,-5-6-8-15,-6-8-150 16,-10-7-264-16</inkml:trace>
  <inkml:trace contextRef="#ctx0" brushRef="#br0" timeOffset="192488.7381">20978 15307 708 0,'-1'1'40'0,"-3"1"-30"16,1 7-9-16,-1 1 3 15,-1 4 4-15,1 0 18 16,0-2 4-16,2-1-2 0,1-2-10 15,1-3-9-15,0-3-3 16,3-1-1-16,1-2 1 16,0-2 7-16,1-7 3 0,-1-2-4 15,-1 0-5-15,-1 0-2 16,0-2 4-16,-1 2 12 15,-4 2 6-15,3 5 6 0,-2 0 0 16,1 2-3-16,1 3-19 16,0 5-15-16,1 1 6 15,1 2-2-15,-2 1 1 16,3 0 0-16,-1-2-1 0,3-1 1 15,-1-1-1-15,-1-1-2 16,0-2-1-16,-1-1-1 16,-1 0-15-16,-1-1-74 0,3-1-63 15,-4-3-142-15</inkml:trace>
  <inkml:trace contextRef="#ctx0" brushRef="#br0" timeOffset="192785.1386">21113 15029 803 0,'-2'-1'39'16,"4"3"-33"-16,4 9 3 15,1 5 24-15,2 8 16 0,0 2-11 16,-1 7-3-16,3 1-2 16,-2 1-9-16,1-1-13 15,1-5-7-15,0-2 0 0,-1-3-2 16,-2-4-1-16,2-3-2 15,-5-2-2-15,1-2-7 16,-2-1-69-16,1-9-142 0,-2-4-193 16</inkml:trace>
  <inkml:trace contextRef="#ctx0" brushRef="#br0" timeOffset="193143.9392">21423 14929 532 0,'-12'-1'83'0,"-1"8"-50"16,-2 7 14-16,-1 2 25 15,0 5-9-15,2 1-4 16,2-2-21-16,5 1-13 15,6-2-8-15,1-2-9 0,11-2-3 16,4-1-1-16,9-3 2 16,3-3 0-16,2-1-2 15,4 0-1-15,-2-2-1 0,-5 1-1 16,-5 0 0-16,-5 1-1 15,-9 3 1-15,-5 1 3 16,-4 4 19-16,-7 1 34 0,-6 3-11 16,-3 0-23-16,-3 1-14 15,-1-2-6-15,2-2-3 16,0-5-6-16,4-6-14 15,-1-6-167-15,3-14-339 0</inkml:trace>
  <inkml:trace contextRef="#ctx0" brushRef="#br0" timeOffset="193284.3395">21478 14834 944 0,'31'-25'39'0,"6"9"-19"16,4 9-17-16,-2 7-4 15,-2 4-7-15,-7 5-128 16,-4-4-451-16</inkml:trace>
  <inkml:trace contextRef="#ctx0" brushRef="#br0" timeOffset="195218.7429">17353 14845 720 0,'1'-2'83'16,"2"0"-69"-16,4 4-4 15,1 6 36-15,2 4 0 0,4 7-11 16,1 4 3-16,3 3-4 16,2 1-11-16,1-2-9 15,1-6-2-15,5-8 13 16,2-9 6-16,-1-9 2 0,4-12 9 15,2-14 3-15,3-10-10 16,6-10-10-16,3-6 2 16,6-5-14-16,3-5-1 0,4-1-5 15,3 0-1-15,1 5-3 16,0 3-1-16,-2 9 4 15,-5 6 1-15,-6 13-3 0,-8 8 0 16,-8 7-2-16,-8 8-1 16,-9 7 0-16,-5 3-1 15,-7 3-1-15,-2 1 0 16,-1 4 0-16,-1 1 2 0,-2 2-3 15,-1 3 1-15,2 1-1 16,-1 1-4-16,0 3-9 16,-2 3-38-16,-3-4-125 0,-2-4-83 15</inkml:trace>
  <inkml:trace contextRef="#ctx0" brushRef="#br0" timeOffset="201193.5534">7055 17041 422 0,'-7'3'105'0,"1"-2"-65"0,2-1 39 15,1 2 3-15,2 2 0 16,1 4-51-16,1 7-27 15,3 6 11-15,5 6 25 0,2 2 10 16,5 2 20-16,2-5-42 16,3-1-9-16,0-8-9 15,0-6-1-15,-4-5 8 0,3-6 7 16,-4-6 21-16,-1-11 10 15,-1-7-17-15,-1-10-19 16,0-10-9-16,1-3-2 16,-1-5-4-16,0-3-1 0,0 2-2 15,2 4 0-15,-1 5-1 16,-1 4 0-16,-2 7 0 15,4 4-1-15,-3 4 0 0,0 7 0 16,1 2-1-16,2 6-3 16,1 2-1-16,4 3-11 15,2 0-85-15,-3-1-74 0,-2-4-146 16</inkml:trace>
  <inkml:trace contextRef="#ctx0" brushRef="#br1" timeOffset="212675.1735">10259 6277 581 0,'1'-5'33'16,"1"1"-3"-16,5 0-16 15,3 2-2-15,1 0-4 16,2 1-2-16,2 0-3 0,3 1 1 15,1 0-3-15,4 1 1 16,0 2 1-16,6 2 0 16,2 2 1-16,3-2-1 0,4 3-1 15,6-3-1-15,4-2 0 16,6 0 0-16,5-3 0 15,5 0 0-15,7-4-1 16,3-1-1-16,3-3 7 0,5 1 33 16,2-1-4-16,2 0-3 15,1-1 2-15,2 2-7 16,2 1-3-16,0 1 4 0,-3 1-1 15,5 2 0-15,0 2-7 16,1 0-1-16,1-1-12 16,2 4-2-16,1 1-2 0,1 1-1 15,2 0-1-15,2-2 0 16,0-1 0-16,3-2 0 15,0 0-1-15,1 0 1 16,0 0-2-16,0-2 3 0,1 0-2 16,-2-1 0-16,1 0-1 15,0 0 3-15,-1-1-2 16,0 2 0-16,-3-2 1 0,-1 1-1 15,-1 0 1-15,-2 1 0 16,-3 0 15-16,3 0 4 16,-3-1-7-16,0 1 1 0,0 0-1 15,0 0-4-15,-3 0-3 16,0 1-2-16,0-1 0 15,0 1-1-15,-2-1-3 0,-1-1 2 16,-1 1-1-16,-4-1 0 16,-2 0 1-16,0 1-1 15,-2 0 0-15,-4 1-1 16,-2 0 1-16,-2 0-1 0,-4 0 1 15,-3 0 0-15,-4 0 1 16,-3 1 7-16,-1 0 18 16,-2 0-8-16,-2 0-9 0,-1-2-3 15,-5 2-4-15,0 0-1 16,-5 2-1-16,-3 0 0 15,-2 2-1-15,-5-1 1 0,-1 1-2 16,-4 1 0-16,-4-1 0 16,-4 1 0-16,-8 0-8 15,-7 1-92-15,-8-5-73 0,-17-2-202 16</inkml:trace>
  <inkml:trace contextRef="#ctx0" brushRef="#br1" timeOffset="213501.975">10361 6096 675 0,'4'-18'69'0,"0"0"11"16,3 2-35-16,3 1-7 16,0 0-24-16,-1 4-10 0,-2 1-2 15,-1 0-2-15,-2 4 1 16,-2 2 1-16,-2 1 1 15,-2 3 1-15,-4 0-2 0,-3 5 2 16,-1 7-1-16,-4 1-1 16,3 3 0-16,-2 3 0 15,2 2 0-15,1 1 0 0,3-1 0 16,-1 1 2-16,3 0 6 15,0-1 5-15,1-1 6 16,1 0 2-16,0-2-5 16,0-1 1-16,3-2 12 0,-3-2 4 15,3 1-11-15,0-3-11 16,3 3-8-16,1-3-1 15,3-1 0-15,3 2 3 0,4-1 4 16,1 1-1-16,4-1-2 16,3 1-4-16,1-1-1 15,3-3 0-15,0 2-1 0,2-3 0 16,-1 1-2-16,1-3-1 15,-2 1-1-15,-1 2-1 16,0 2-4-16,-1 1-78 16,-1 2-50-16,-2-1-48 0,-1 0-218 15</inkml:trace>
  <inkml:trace contextRef="#ctx0" brushRef="#br1" timeOffset="220537.5873">6291 6020 738 0,'-9'0'81'0,"5"0"-29"0,4 0-26 15,0-6-27-15,2 0 1 16,2-1 0-16,1-1 4 16,-1 0 2-16,0 0-1 0,-1 1 1 15,-1 3 0-15,-2 2 1 16,1 0 1-16,-1 2 9 15,0 0-2-15,1 0-7 16,2 4-6-16,1 2-2 0,5 4 1 16,2 1 1-16,3 0 0 15,4 1 3-15,2-2 5 16,2-4 6-16,3-7-4 0,1 0 12 15,0-12 13-15,0-9-2 16,1-5 4-16,-3-10 8 16,0-5-22-16,-3-6 1 0,0-5-5 15,-1-2-8-15,-2-2-3 16,-1-3-6-16,1 1 0 15,2 1-1-15,4 7-5 16,3 3 2-16,3 8-2 0,3 5 1 16,1 8-5-16,1 5-7 15,-3 1-146-15,-6 0-141 16</inkml:trace>
  <inkml:trace contextRef="#ctx0" brushRef="#br1" timeOffset="229382.8029">10353 12131 592 0,'-12'-5'64'15,"2"0"10"-15,4 1-50 0,2-1-10 16,2 1 25-16,1 3-23 15,1-1-11-15,0 0-1 16,0 3-2-16,0 5-2 0,3 5 1 16,1 5 3-16,3 6 4 15,1 4 2-15,1 4-2 16,1 0-2-16,3-6-1 0,0-2-3 15,1-9 0-15,1-3 4 16,-1-7 20-16,3-3 22 16,0-6-1-16,1-7 7 0,1-5-10 15,1-5-21-15,3-6 0 16,2-3-1-16,1-3 6 15,1-2-3-15,0 0-9 16,0 1-2-16,-1 5-7 0,-4 4-4 16,-2 6-2-16,-5 4-2 15,-5 5 1-15,-3 4 2 16,-4 3-3-16,0 1 0 0,-2 3-1 15,0-1-6-15,-1 3-8 16,3-1-76-16,2-2-70 16,2 1 36-16,2-8-178 0</inkml:trace>
  <inkml:trace contextRef="#ctx0" brushRef="#br1" timeOffset="235607.2138">9280 13307 733 0,'-16'0'10'0,"3"-2"37"15,7 3 2-15,2-1-11 0,4 2-12 16,2 3-22-16,6 0-3 16,4 1 0-16,4 0 0 15,0 0 0-15,3 1 1 0,1-3 0 16,-1-4 1-16,0 0 4 15,2-8 12-15,-2-3 15 16,2-9-4-16,0-4-7 0,1-7-7 16,0-3-2-16,2-7-1 15,3-2-7-15,3-4-3 16,2 1-4-16,6-4 0 15,7-1-4-15,-1-2-48 0,0-2-203 16,-4 1-318-16</inkml:trace>
  <inkml:trace contextRef="#ctx0" brushRef="#br1" timeOffset="252954.4443">13739 12504 852 0,'6'-5'45'15,"4"-3"-32"-15,7-1-9 0,14-5 5 16,11-5 8-16,14-5 3 16,14-7-9-16,13-5-3 15,13-7 3-15,11-3-2 0,8-5-5 16,8 1-1-16,5-1-1 15,0 0-1-15,1 3 0 16,-1 2 0-16,-4 3 2 0,-3 0 1 16,-5 4 8-16,-6 2 8 15,-4 1-2-15,-8 4 12 16,-4 4-15-16,-6 3-10 0,-7 4-3 15,-6 4-2-15,-6 2 0 16,-5 6-3-16,-8 1-1 16,-9 2-79-16,-11-1-109 15,-17 1-343-15</inkml:trace>
  <inkml:trace contextRef="#ctx0" brushRef="#br1" timeOffset="253438.0451">13721 12266 862 0,'0'-12'42'15,"4"5"-25"-15,5 1 0 16,0 1-4-16,1 5-5 15,-1 0-5-15,1 7-1 16,-3 9-1-16,-3 5 3 0,-4 7 3 16,-4 7-2-16,-6 5 1 15,-3 2-3-15,-1-1 0 16,3-3 11-16,4-5 28 0,7-4 13 15,6-8-5-15,16-6-23 16,15-9 8-16,15-6 5 16,17-10-18-16,13-11-14 0,12-7-6 15,-1-7-7-15,-7-6-105 16,-13-5-400-16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751.53668" units="1/cm"/>
          <inkml:channelProperty channel="Y" name="resolution" value="998.99384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12-24T10:04:32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4396 4749 680 0,'9'-14'37'16,"4"1"1"-16,4 4-5 0,2 1-18 15,2 3-2-15,2 5-4 16,-1 0-6-16,1 10-3 15,4 3 0-15,1 5 1 0,4 5 0 16,4 2-1-16,5 2-1 16,10-2 1-16,5-2 1 15,7-6-1-15,8-5 5 0,8-7 10 16,5-4 21-16,4-1-6 15,9-5 1-15,5-1-17 16,-1-1 1-16,5 3-3 16,1 2 1-16,1 2 10 0,1 2-3 15,-2 4-5-15,1 2 4 16,2 2-2-16,-1-1-4 15,3 0-5-15,-1-3-2 0,1 2-2 16,-2-1-2-16,0 1 1 16,1-1-1-16,-3 0-2 15,0-1 2-15,-2 0 4 0,-1-1 25 16,1-1 0-16,-1-1 14 15,-3-2-28-15,-1 1-3 16,-1-2 4-16,-1 2-4 0,-2-2-6 16,1 0 0-16,-4 0-3 15,-3 0 0-15,-5 1 0 16,-3-1 3-16,-4 2 5 15,-10 0 2-15,0 0-4 0,-6 0 1 16,-4 2-3-16,-2-2 7 16,-5 2-3-16,-2-2 15 15,-2 1-13-15,-3-1-7 0,-3 0-7 16,-3-1 1-16,-2 1 0 15,-4-1-3-15,-3 1 1 16,-4 0 2-16,-2-1-3 0,-5 2 0 16,-2-1-1-16,1 0-2 15,-6 0-25-15,1-2-100 16,-2-6-145-16,-3-11-306 0</inkml:trace>
  <inkml:trace contextRef="#ctx0" brushRef="#br0" timeOffset="5101.209">8279 4856 763 0,'-5'-6'49'0,"-1"1"-5"16,3 2-16-16,1 1-15 16,2 2-4-16,0 0-8 0,0 1-5 15,2 7 4-15,3 3 1 16,1 6-2-16,3 5 6 15,4 6 17-15,3 9 11 0,5 8 4 16,3 10-9-16,7 9-14 16,3 10 5-16,4 10 4 15,5 10-6-15,4 6 4 16,10 2 13-16,3-2 4 0,8 0 13 15,4-8-31-15,5-7 13 16,3-7 7-16,-1-3-11 16,-2-10-17-16,-1-4-8 0,-5-3-2 15,-3-4 1-15,-8-4-3 16,-4-3 0-16,-6-3-3 15,-7-1 1-15,-6 2-10 0,-11-9-105 16,-13-10-153-16,-13-14-428 16</inkml:trace>
  <inkml:trace contextRef="#ctx0" brushRef="#br0" timeOffset="5569.2098">8173 4863 883 0,'-11'12'4'15,"2"6"-1"-15,2 6-1 16,0 4 3-16,-1 6 6 0,1 4 8 16,2 6 3-16,0 1 5 15,0 3-3-15,2-2-15 16,3-6-8-16,0-5 1 15,0-9-3-15,6-8 0 0,3-16-8 16,-2-7-122-16,-1-19-283 16</inkml:trace>
  <inkml:trace contextRef="#ctx0" brushRef="#br0" timeOffset="5756.4101">8178 4940 1200 0,'13'7'6'15,"15"1"-2"-15,11-1 4 0,9-4-3 16,8-3-1-16,2-2-4 16,0-5-2-16,-4-2-86 15,-11-3-137-15,-8 1-144 0</inkml:trace>
  <inkml:trace contextRef="#ctx0" brushRef="#br0" timeOffset="7020.0123">10131 6334 522 0,'-10'-3'9'0,"0"-1"18"16,2 1-10-16,3 0-9 0,-2 1-1 15,-1 1 3-15,1 1 11 16,-2 0 9-16,-2 1-9 15,1 3-8-15,0 3-1 0,2-1 0 16,-1 0-5-16,3 0-3 16,0-2-2-16,5 0-1 15,-1 0-1-15,1-1 0 16,1-1 0-16,0 0 0 0,0 0 0 15,0-1-1-15,3 0 2 16,0-1 2-16,1 1 0 16,1 0 0-16,-2 0-2 0,1 1 1 15,0 0-23-15,-3-1-118 16,-1-1-261-16</inkml:trace>
  <inkml:trace contextRef="#ctx0" brushRef="#br0" timeOffset="7940.414">10009 6501 911 0,'-12'-20'35'16,"3"6"23"-16,5 0-32 0,4 1-15 15,0 4-8-15,4-3-2 16,5 0 1-16,7 1-2 15,2 0 0-15,5 3 0 0,3 4 1 16,0 4-1-16,0 10 1 16,-2 8 0-16,-1 8 1 15,-3 5 1-15,-4 6-2 0,0 3 1 16,-3 4 4-16,-2-3 2 15,-6-2-3-15,-3-3-2 16,0-7-1-16,-2-4 0 16,0-9-1-16,-2-4 2 0,0-7-2 15,2-5 1-15,0-12 5 16,6-11 15-16,1-11-17 15,4-14 0-15,5-8-2 0,-1-3-2 16,2-3-1-16,3 5 0 16,-3 9 0-16,-1 13 1 15,-3 10 3-15,-4 10 15 0,1 9-2 16,-4 7-8-16,-1 11-1 15,4 11 3-15,-1 6 12 16,3 12-8-16,1 3-10 0,0 2-3 16,3 0-1-16,1-7-1 15,2-5 0-15,-1-11-1 16,2-8 1-16,-2-8-7 15,-1-7-28-15,0-9-26 0,-2-10-25 16,-2-8-12-16,-3-6-17 16,-4-5 24-16,-4-1 49 15,-1-1 28-15,-2 3 12 0,-2 7 16 16,-3 7 70-16,3 8 28 15,-1 9 7-15,3 8-23 16,2 13-50-16,0 10-40 0,4 8-2 16,6 4 3-16,6 0-5 15,8-5-2-15,7-9 1 16,1-12-2-16,3-11-17 15,-1-8-53-15,-1-15-24 0,-9-5 8 16,-6-9 27-16,-10-3 50 16,-8-2 11-16,-10 0 20 15,-10 3 32-15,-7 3 4 0,-5 7 10 16,-2 7 10-16,-1 7-16 15,2 11-11-15,3 5-14 16,5 10-24-16,6 6-11 0,9 2-2 16,9 1-6-16,8-5-71 15,8-7-141-15,6-8-160 16</inkml:trace>
  <inkml:trace contextRef="#ctx0" brushRef="#br0" timeOffset="8330.4146">10775 5814 1045 0,'-9'-1'125'0,"7"7"-88"16,4 13-33-16,7 8-3 15,2 9 0-15,5 10 0 16,4 8-1-16,4 5-1 0,3 3 1 15,2 2-1-15,1-4 0 16,-1-2 1-16,-1-7 0 16,-4-6 0-16,-1-3 0 15,-2-7 1-15,-2-3-1 0,0-6 1 16,0-6-1-16,2-7 1 15,-1-7-3-15,1-6 2 16,-1-4 0-16,-3-11 2 0,-5-4-1 16,-4-6 0-16,-7-5 0 15,-4-3-1-15,-10-4 0 16,-5 3-5-16,-4 1-11 0,-4 6 2 15,2 5 15-15,-2 8 1 16,5 8 0-16,4 4-2 16,5 2 1-16,3 1-3 0,5 2-50 15,3-1-133-15,1 0-118 16</inkml:trace>
  <inkml:trace contextRef="#ctx0" brushRef="#br0" timeOffset="8767.2154">10914 6594 895 0,'-14'0'12'16,"1"-2"24"-16,6 2-5 15,2 0-17-15,0 0-5 0,0 4 0 16,0 9 1-16,0 8-7 16,0 5-2-16,0 8-1 15,2 2 1-15,3-1 0 16,7-4-1-16,10-14 1 0,14-14-2 15,10-15-1-15,10-22 0 16,3-15-58-16,0-11-313 16</inkml:trace>
  <inkml:trace contextRef="#ctx0" brushRef="#br0" timeOffset="9344.4164">11116 6527 723 0,'-2'-5'110'0,"2"2"-10"0,0-3-46 16,3 0-24-16,2 0-14 16,3-3 0-16,-1 0 14 15,2-4-5-15,0-2-14 16,1-1-5-16,-1-5-4 0,-3-1 2 15,0-3-4-15,-4-2 3 16,-2 0-5-16,-8 0 2 16,-4 7 0-16,-8 3-1 0,0 8 0 15,-6 9 0-15,0 12 6 16,0 14 5-16,5 10 2 15,5 10-3-15,11 5-2 0,10-1-6 16,16-6 0-16,15-11 0 16,15-15-2-16,8-18-20 15,3-21-97-15,-1-17-209 16</inkml:trace>
  <inkml:trace contextRef="#ctx0" brushRef="#br0" timeOffset="10030.8176">11672 5926 745 0,'-15'-4'107'16,"-1"4"-29"-16,1 7-45 15,2 11-24-15,1 8-5 0,1 9-3 16,4 9 3-16,2 8 6 15,5 0 11-15,5 0-1 16,11-5-5-16,7-10-10 0,7-13-3 16,4-13-2-16,1-11 1 15,1-14 1-15,-3-9-1 16,-7-11-4-16,-4-5-10 15,-7-3 1-15,-12-2 3 0,-3-3 6 16,-12 0 4-16,-8 3 1 16,-6 3 0-16,-3 7 2 15,-1 9 18-15,2 10 44 0,3 13 5 16,5 4-40-16,7 15-24 15,10 6-6-15,7 4-3 16,13-4-42-16,7-6-167 0,3-13-267 16</inkml:trace>
  <inkml:trace contextRef="#ctx0" brushRef="#br0" timeOffset="10436.4183">11828 5620 1108 0,'-7'1'105'15,"7"14"-78"-15,5 7-27 16,5 9 1-16,2 9 1 0,4 9-3 16,3 4-2-16,2 3-8 15,-1 3 5-15,1-2 4 16,-1-4 1-16,-2-4 1 0,-3-9-2 15,-2-6-18-15,-3-9 1 16,-3-7 5-16,-3-7 4 16,-1-7 0-16,0-4 6 15,-1-14-29-15,1-7 16 0,1-12-3 16,2-7 9-16,3-10 8 15,0-2 4-15,3 2 0 16,1 4 6-16,1 7 35 0,3 10 11 16,0 11 1-16,-1 11-11 15,2 7-19-15,0 7-12 16,-2 12-5-16,-3 8-3 0,-3 8 1 15,-5 5-2-15,-5 2-2 16,-3-1-4-16,-6-6-12 16,-5-5-47-16,0-12-40 0,3-11-32 15,0-9-44-15,6-17-307 16</inkml:trace>
  <inkml:trace contextRef="#ctx0" brushRef="#br0" timeOffset="10701.6188">12410 5689 1193 0,'-2'39'22'16,"4"10"27"-16,14 14-10 0,7 10-23 15,6 7-12-15,4 5-3 16,-1 1-1-16,-1-1-4 15,-5-1-18-15,-3-4 19 0,-11-7 2 16,-6-5-5-16,-6-9-3 16,-11-5-2-16,-7-10-2 15,-5-11-5-15,-4-12-21 16,-1-12-66-16,-2-11-59 0,2-18-56 15,-3-19-267-15</inkml:trace>
  <inkml:trace contextRef="#ctx0" brushRef="#br0" timeOffset="10857.6191">12231 5456 977 0,'1'0'50'15,"9"11"-51"-15,7 8-5 16,5 6-117-16,0 2-108 0,0 5-277 15</inkml:trace>
  <inkml:trace contextRef="#ctx0" brushRef="#br0" timeOffset="11294.4199">12562 5827 1106 0,'4'0'27'15,"6"-5"-19"-15,6-3-6 16,2-7 0-16,5-5-1 0,-1-4-12 15,-1-7-24-15,-4-2-11 16,-5 0 4-16,-7 3-8 16,-5 3 20-16,0 10 25 0,-10 7 11 15,-2 10 35-15,-3 13 7 16,0 14-36-16,-1 14-1 15,2 10 3-15,7 9 4 0,7 2-13 16,3-6-3-16,14-6-4 16,8-14 2-16,7-13-26 15,4-20-35-15,1-12-4 16,2-18-41-16,-2-11-36 0,-7-8 21 15,-4-10-43-15,-6-3 144 16,-9-2 31-16,-4 1 39 16,-7 6 12-16,0 9 66 0,-3 13 62 15,-3 12-1-15,0 15-27 16,-3 16-52-16,-1 24-88 15,6 15-17-15,2 9 0 0,4 9-5 16,11-1-2-16,12-7-2 16,6-14-92-16,5-19-130 15,3-19-16-15</inkml:trace>
  <inkml:trace contextRef="#ctx0" brushRef="#br0" timeOffset="11450.4201">13265 5350 941 0,'-3'-49'221'0,"0"15"-33"16,-1 9-58-16,2 15-44 15,1 10-35-15,1 16-40 0,0 21-17 16,4 16 5-16,2 16 1 16,3 8-1-16,3 1-54 15,-2-8-157-15,-2-20-251 16</inkml:trace>
  <inkml:trace contextRef="#ctx0" brushRef="#br0" timeOffset="11622.0204">13214 5510 1443 0,'7'1'18'16,"10"-1"-29"-16,21-4 7 15,12-10 4-15,8-8-13 0,2-13-101 16,-5-9-256-16</inkml:trace>
  <inkml:trace contextRef="#ctx0" brushRef="#br0" timeOffset="31621.2556">13596 9648 834 0,'-14'-2'26'16,"1"11"22"-16,8 15-34 15,3 15-5-15,4 13 23 0,6 11 7 16,7 13-1-16,4 4-19 15,4 0-11-15,5 1-7 16,-2-4 0-16,-1-8 0 0,-6-10-2 16,-1-7-56-16,-11-11-91 15,-7-16-77-15,-7-14-166 16</inkml:trace>
  <inkml:trace contextRef="#ctx0" brushRef="#br0" timeOffset="31902.056">13535 9684 957 0,'-8'-20'100'0,"6"5"-52"16,7 1-17-16,10 4-30 15,9 1-2-15,10-1 2 16,7 0-1-16,4 5 0 0,1 3 0 15,-2 6 1-15,-5 10-3 16,-12 11-32-16,-11 11-14 16,-14 10 23-16,-12 8 19 0,-13 6 8 15,-11 5-3-15,-6 2 7 16,0-6-3-16,5-5-2 15,7-10 0-15,9-10-11 16,12-12-123-16,6-13-94 0,6-10-208 16</inkml:trace>
  <inkml:trace contextRef="#ctx0" brushRef="#br0" timeOffset="32214.0566">13848 10144 970 0,'9'20'22'15,"5"3"34"-15,7 3-24 16,0-1-18-16,1-3-10 0,-2-4-2 16,-4-4-1-16,-5-4 0 15,-6-6-24-15,-5-4-8 16,-3-6 31-16,-9-7 3 0,-3-5-2 15,-3-7 0-15,-2-2 11 16,4-1 6-16,5-2 29 16,6 4 17-16,5-1-11 0,15 6-28 15,7 2-19-15,11 7-3 16,2 5-3-16,0 5-6 15,0 2-92-15,-8 2-202 16,-10-2-435-16</inkml:trace>
  <inkml:trace contextRef="#ctx0" brushRef="#br0" timeOffset="32370.0569">14107 10189 1136 0,'5'6'25'0,"10"9"-22"16,8-4 6-16,5 2-6 15,5-5-1-15,5-6-29 16,-1-5-112-16,-3-13-94 0,-9-5-202 16</inkml:trace>
  <inkml:trace contextRef="#ctx0" brushRef="#br0" timeOffset="32494.8571">14358 10047 697 0,'-19'-24'209'0,"-3"5"-47"15,-1 9-31-15,2 9-36 16,0 12-45-16,3 10-35 16,5 14-14-16,2 5-1 0,8 6-2 15,4 2-3-15,11-4-51 16,7-11-137-16,4-14-133 15</inkml:trace>
  <inkml:trace contextRef="#ctx0" brushRef="#br0" timeOffset="33399.6587">14462 10004 1008 0,'-17'-16'188'0,"-1"7"-63"16,6 9-46-16,2 4-51 16,1 13-29-16,2 10-2 0,4 9 1 15,1 8-2-15,2 8-20 16,5 3-27-16,6 2-10 15,5 1-7-15,2-1 18 16,3-2 40-16,0-4 9 0,-1 0 3 16,-2-1-1-16,-5-1 1 15,-1-3 8-15,-5 0 3 16,-6-8 1-16,-1-5-11 0,-6-9-1 15,-4-8 0-15,-4-12 0 16,0-8 0-16,0-621-2 16,2 1196-5-16,3-620-4 0,4-15 1 15,4-16-7-15,4-9-40 16,8-1-30-16,5 0 11 15,5 4 71-15,3 12 47 0,4 15 40 16,-2 15-16-16,0 11-33 16,-2 14-19-16,-4 9-6 15,-3 8-8-15,-6 6-1 16,0 12-1-16,-5 7-3 0,-2 3-12 15,0 3-57-15,-3-6-43 16,2-1-17-16,-1-9-67 16,4-7 11-16,-1-4-9 0,2-10 145 15,0-5 71-15,0-4 135 16,-1 0 29-16,0 0-12 15,-2 3-45-15,-1 5-41 0,-2 3-10 16,1 4-9-16,0 1-35 16,1 5-26-16,0 5-2 15,3 3-1-15,0 1 0 0,0-1-1 16,1-1-2-16,1-6-1 15,0-6-23-15,0-7-18 16,-1-9 22-16,-3-8 3 16,-1-7 14-16,-1-3 4 0,-3-3 16 15,-4 3 30-15,-2 1-8 16,0 6-6-16,1 6 28 15,2 8 10-15,0 10-17 0,2 7-19 16,1 17-33-16,4 9-3 16,5 15 3-16,6 10-2 15,6 6 3-15,9-3-3 0,4-7-30 16,4-13-121-16,-2-16-41 15,-3-20 85-15,-1-12 12 16,-9-16 38-16,-7-11 53 16,-7-12 26-16,-5-4 95 0,-3-5-14 15,-3-5-26-15,-3 3-26 16,-1 1-33-16,0 5-8 15,0 10 68-15,2 10 18 0,1 11-14 16,1 11-7-16,1 12-28 16,1 14-36-16,1 16-17 15,1 14 9-15,1 14 1 0,6 8-2 16,3 5-3-16,5-1-1 15,4-7-37-15,4-11-61 16,-2-9-41-16,1-18-95 0,-5-15-140 16</inkml:trace>
  <inkml:trace contextRef="#ctx0" brushRef="#br0" timeOffset="33586.859">15513 10201 1292 0,'-4'20'48'0,"0"7"-45"16,4 10 3-16,0 7-4 15,-1-7-23-15,-6-9-210 16,-4-11-554-16</inkml:trace>
  <inkml:trace contextRef="#ctx0" brushRef="#br0" timeOffset="35115.6617">16080 9446 740 0,'-17'-18'28'0,"2"1"55"16,-2 6-40-16,3 6-19 15,-4 5-17-15,-2 3-3 16,-4 12-5-16,-3 6 2 0,-2 10-1 16,-4 11 1-16,-2 14-1 15,1 11 1-15,4 10 0 16,5 3 0-16,11 2 1 15,10-7-1-15,11-13-1 0,16-13 0 16,10-15 0-16,9-16 1 16,4-15 1-16,2-9-8 15,-2-13-24-15,-6-10-37 0,-8-6-25 16,-10-3 23-16,-10 1 48 15,-9 1 21-15,-4 1 10 16,-8 2 52-16,-4 5 36 0,-1 3-1 16,0 6-42-16,2 3 22 15,2 10-33-15,2 5-18 16,2 8-18-16,4 9-7 15,2-1-1-15,5 5 0 0,3-1-1 16,7-4 1-16,1-3-3 16,3-3 1-16,1-3-3 15,1 0 2-15,-1 0 3 0,1 3 0 16,-4 3-1-16,0 5 2 15,-5 4 1-15,0 4 2 16,-4 2 2-16,-2 1-1 0,-3 0-4 16,-1-7 1-16,-1-4-2 15,-1-6 0-15,1-6 0 16,-1-7 1-16,1-8 4 0,1-8-3 15,-1-8-4-15,2-6 0 16,4-6-1-16,2 0-13 16,4-1-1-16,0 5 14 15,4 3 1-15,1 8 3 0,0 6 4 16,0 10 10-16,-2 7 4 15,-2 9-4-15,-2 10-3 16,-1 7 1-16,-1 7 7 0,-1 2-7 16,1 2-8-16,-2-3-3 15,0-7-1-15,-3-6-1 16,0-8-1-16,-2-11-2 0,-1-7 0 15,-2-13 5-15,1-9-1 16,0-9-1-16,-1-6 0 16,3-4 0-16,1 1 0 0,-1 3 1 15,4 4 2-15,2 5 0 16,1 8 22-16,3 7-24 15,0 8-1-15,2 4-2 16,1 8 1-16,1 3-9 0,1 7-84 16,-1 1-99-16,-5 2-197 15</inkml:trace>
  <inkml:trace contextRef="#ctx0" brushRef="#br0" timeOffset="36426.064">16653 9702 871 0,'-4'-9'182'0,"0"3"-57"0,3 5-39 15,-1 6-59-15,2 8-27 16,-1 9 1-16,2 3 0 15,1 5-1-15,2 1-2 16,0-2-4-16,1-2-64 0,1-8-72 16,-1-6-6-16,2-8-9 15,0-7 41-15,1-8 93 16,-1-11 43-16,-1-6 60 0,1-5 47 15,-1-1-23-15,-2 3-9 16,0 3-15-16,-1 6 18 16,-1 8-14-16,-1 10-17 0,2 3-23 15,0 9-45-15,4 6 1 16,2 7 0-16,4 2 1 15,3 1-2-15,5-4-13 16,1-7-45-16,3-6-52 0,-2-10-30 16,2-7 12-16,-4-15 8 15,-2-5 40-15,-6-6 77 16,-4-7 42-16,-3-4 70 0,-1 2-38 15,-2 3 3-15,-1 5-2 16,1 8 2-16,1 8 13 16,0 11 6-16,0 9-40 0,1 7-52 15,0 15 1-15,1 8 0 16,1 12 2-16,-3 10-1 15,-1 4 2-15,1 2-5 16,-1-5-14-16,-1-8-31 0,0-13-37 16,1-11-16-16,-1-13 83 15,-1-7 14-15,0-4 6 16,1-7-1-16,0-3 1 0,0-2 12 15,5 3 22-15,-4-1 1 16,1 3-13-16,-1 2-9 16,1 4-7-16,-2 2-3 0,0 1-4 15,-1 4-1-15,1 6 0 16,-4 2 1-16,1 2 0 15,-2 5-1-15,-1 1-1 16,0 2 0-16,0 4 0 0,1 3-1 16,0 4 1-16,1 5 1 15,0 2-2-15,1 3 1 16,0-1 1-16,2-1-2 0,0-3-1 15,2-9 1-15,-2-4 0 16,0-9 0-16,-1-7-1 16,-1-6 2-16,1-12 3 0,0-9-2 15,-4-11-3-15,1-11-1 16,1-13 2-16,1-12 0 15,0-9-1-15,-1-9-4 16,3 4-3-16,0 3-1 0,1 12 7 16,0 16 9-16,3 15 10 15,3 15 17-15,3 13-8 16,4 6-22-16,2 13-3 0,3 8 0 15,2 8 0-15,0 9 2 16,0 3-3-16,-3-1 0 16,-4 0-8-16,-6-9-13 0,-7-4-13 15,-2-10-3-15,-11-4 13 16,-4-8 14-16,-1-3-9 15,-2-4-6-15,1-8 17 0,5 1 8 16,5-5 0-16,6 3 0 16,1-4 0-16,10 1 1 15,5-1 3-15,5-1 1 16,4-3-1-16,3-3 2 0,1 0-2 15,0-5-1-15,-2-6 1 16,-4-3-3-16,0-8 0 16,-6-8 2-16,-4-8-3 0,-5-7-4 15,-7-2-6-15,0 2-4 16,-9 8-1-16,-2 12 13 15,1 15 21-15,3 16 28 0,0 16-1 16,4 14-28-16,0 20-21 16,2 18 4-16,0 15 1 15,0 18-2-15,0 5 2 16,1 1-2-16,5-7-2 0,0-13-4 15,2-20-23-15,-4-15-29 16,-1-16 28-16,-1-12 25 16,-3-8 6-16,-4-13 0 0,0-7 0 15,0-6 2-15,3-3 2 16,3-3 15-16,-3 4 33 15,7 7 5-15,4 5 9 0,3 10-5 16,2 7-36-16,4 9-11 16,3 8-6-16,3 7-3 15,-1 2-4-15,-1 4 0 16,-2-6-8-16,-2-4-17 0,-6-6-60 15,-5-7-48-15,-4-10-63 16,-1-9 6-16,-2-9-246 16</inkml:trace>
  <inkml:trace contextRef="#ctx0" brushRef="#br0" timeOffset="36847.2647">17764 9050 1045 0,'-10'-16'123'0,"7"15"-63"16,2 14-23-16,2 19-44 15,2 16 9-15,0 18 0 16,-3 15 0-16,0 7-2 15,-1 5 0-15,-4-4-1 0,1-10-68 16,-2-14-74-16,2-19-20 16,1-15-13-16,3-19 5 15,0-12-62-15</inkml:trace>
  <inkml:trace contextRef="#ctx0" brushRef="#br0" timeOffset="37564.866">17976 9372 780 0,'0'-13'193'0,"-2"5"-90"15,-4 5-24-15,-2 3-47 16,-1 7-25-16,-5 7-4 16,0 8-3-16,-3 7 1 15,0 6 0-15,1 4-1 0,4 3 0 16,4 2 0-16,5-2-1 15,3-6 1-15,4-5-2 16,8-8-5-16,1-7-26 0,3-9-9 16,2-9 13-16,-1-8 21 15,-1-8-4-15,-2-8 0 16,-2-3 7-16,-2-5 4 0,-6-2 1 15,-4 1 1-15,0 6 1 16,0 5 9-16,-4 4 45 16,0 12 23-16,1 10-6 0,2 9-48 15,1 11-26-15,5 4 4 16,4 6-2-16,5-1 1 15,6-4-4-15,0-7 0 16,3-7-4-16,0-11-62 0,-1-7-30 16,-5-15 0-16,-3-6 8 15,-2-9 48-15,-4-7 41 16,-3-5 21-16,0-5 29 0,-1-4 11 15,4-4-20-15,1 1-24 16,5 2-11-16,-1 7 8 16,-1 10 59-16,-1 11 10 0,-2 13-21 15,-1 9-12-15,-3 10-35 16,-4 14-13-16,-1 14 1 15,-6 9 4-15,0 11-4 16,-1 10 2-16,1 2-2 0,2 4-3 16,3-5 2-16,4-5-2 15,5-7 0-15,0-8-2 16,3-9-4-16,-1-8-3 0,0-10-3 15,-2-9-3-15,1-4-2 16,-1-10 12-16,0-6 7 16,-2-9-1-16,0-5 2 0,-2-6-1 15,-4-5 0-15,0-3 3 16,-2-1-1-16,-3 1-2 15,-6 5 0-15,2 7 7 16,-2 11 17-16,1 13 0 0,-2 9-17 16,3 17-11-16,-2 11-1 15,3 11-9-15,0 3-64 16,1-2-179-16,2-6-283 0</inkml:trace>
  <inkml:trace contextRef="#ctx0" brushRef="#br0" timeOffset="37892.4666">17714 9864 847 0,'-1'-8'126'0,"2"-1"-31"16,8 1-48-16,5 2-42 15,5 1-3-15,4-1-1 16,2 2-1-16,2 2-4 0,-1 0-66 15,-4-4-89-15,-2-4-260 16</inkml:trace>
  <inkml:trace contextRef="#ctx0" brushRef="#br0" timeOffset="38220.0671">18620 9824 1163 0,'-11'0'61'0,"-1"15"-40"16,1 20-20-16,-1 10 0 0,-2 14-2 15,-2 5-2-15,-4 1-79 16,2-13-213-16</inkml:trace>
  <inkml:trace contextRef="#ctx0" brushRef="#br0" timeOffset="39358.8691">19147 9067 787 0,'-6'-19'35'0,"2"3"0"0,-2 7-12 16,0 2-1-16,-3 5-11 15,-4 3-7-15,-5 9-3 16,-6 9-1-16,-7 9 2 0,-4 13-2 16,-2 15 1-16,-1 11 8 15,5 12 14-15,10 4 6 16,8 1-9-16,14-4-12 0,11-10-6 15,14-13-2-15,11-16 0 16,8-13 2-16,5-14-1 16,5-14 0-16,-2-7 1 15,-1-13 1-15,-6-7-20 0,-7-3-44 16,-10-3 15-16,-9-2 35 15,-10-1 12-15,-8 3 1 16,-9 4 7-16,-8 6 10 0,-6 5 28 16,-1 9 26-16,-2 9-4 15,1 4-34-15,2 13-19 16,5 4-10-16,8 7-5 0,5 2 1 15,8-1 0-15,5-2-3 16,9-4 1-16,4-6-1 16,3-2-2-16,0-3 1 0,-2-3 1 15,-5 1 0-15,-4 1 0 16,-8 5 2-16,-3 5 0 15,-4 2 2-15,-3 5 3 16,0 1 3-16,-1 1-2 0,3-2-6 16,2-4-1-16,2-5-2 15,2-10-23-15,5-9-215 16,-2-17-613-16</inkml:trace>
  <inkml:trace contextRef="#ctx0" brushRef="#br0" timeOffset="39577.2695">19376 9299 1030 0,'-4'21'19'16,"4"12"-10"-16,9 11 43 0,4 6-23 15,2 6-16-15,3-1-7 16,-1 1-4-16,-2-4-2 16,-4-4 0-16,-4-6-17 0,-6-11-178 15,-2-11-177-15</inkml:trace>
  <inkml:trace contextRef="#ctx0" brushRef="#br0" timeOffset="40138.8705">19596 9291 1128 0,'-1'24'38'0,"1"12"-29"15,5 16 62-15,3 10-45 16,0 4-19-16,1-2-5 0,-4-4-2 16,0-10-3-16,-3-12-7 15,-2-14-101-15,-5-12-4 16,-7-14 35-16,-1-11 4 0,-2-12-5 15,1-11 48-15,1-9 38 16,6-6 45-16,5-9-7 16,4-1-20-16,4 0-16 0,8 3 16 15,4 9 40-15,6 9 3 16,-1 12-2-16,1 10-2 15,0 10-13-15,1 8-27 16,-4 5-11-16,1 11-7 0,-6 5-3 16,-2 9 2-16,-4 5-1 15,-7 3-1-15,-3 3 1 16,-5-2-3-16,-7-1 0 0,-2-7 0 15,-1-6-3-15,3-10 4 16,2-3 1-16,3-4-1 16,2-6 2-16,5 1 0 0,0 0-2 15,4 4-1-15,4 1 3 16,4 5 0-16,3 3 0 15,3 3 0-15,2 4-2 16,1 0 1-16,-1 0 0 0,-2-2-3 16,-1-6-3-16,-4-2-45 15,-2-10-127-15,-4-4-87 16,-4-14-493-16</inkml:trace>
  <inkml:trace contextRef="#ctx0" brushRef="#br0" timeOffset="40497.6711">20008 9336 933 0,'-1'-4'193'0,"-2"4"-92"16,1 10-66-16,3 12-40 16,0 9 10-16,4 9-1 15,0 6-1-15,2 2-1 16,2-1-2-16,-1-5 0 0,0-8-7 15,-3-11-43-15,0-11-67 16,-5-12 16-16,0-8 62 16,-2-15-10-16,-3-9 20 0,3-7 29 15,-1-9 33-15,2-7 15 16,2-2-17-16,4-1-20 15,4 4-5-15,0 6 32 0,3 12 53 16,4 12 15-16,-4 13-47 16,4 11-11-16,-1 9-28 15,1 15 1-15,0 12-15 16,2 10-1-16,0 9 1 0,-1 6-3 15,-3 2-4-15,-4-2-21 16,-4-6-110-16,-5-16-174 16,-7-12-330-16</inkml:trace>
  <inkml:trace contextRef="#ctx0" brushRef="#br0" timeOffset="40669.2714">20037 9507 1109 0,'7'-2'116'16,"13"-2"-111"-16,12 4-2 16,7-2-2-16,6-3-3 0,-2-2-10 15,-3-8-170-15,-7-3-171 16</inkml:trace>
  <inkml:trace contextRef="#ctx0" brushRef="#br0" timeOffset="41074.8722">20396 9196 1168 0,'-3'15'36'0,"5"14"-15"0,-1 11 37 16,5 10-31-16,3 5-17 15,0 3-6-15,2-3-3 16,1-8-3-16,-2-8-3 15,-2-11-14-15,-4-13-127 0,-1-11-15 16,-3-10 31-16,0-12-15 16,-4-9-83-16,-2-8 161 15,-1-7 131-15,0-7 83 0,0-4-34 16,2-4-49-16,2-1-33 15,2 2-26-15,0 7-5 16,4 9 83-16,2 8 18 0,2 11-8 16,4 9-10-16,0 8-39 15,2 4-34-15,3 10-8 16,0 9-2-16,2 6 0 15,-4 8 1-15,-2 6 0 0,-4 3 0 16,-8 5-1-16,-2 1 1 16,-8-4 0-16,-7-4-5 15,-2-6-49-15,-1-11-95 0,0-9-36 16,5-12-194-16</inkml:trace>
  <inkml:trace contextRef="#ctx0" brushRef="#br0" timeOffset="41277.6725">20683 9056 1206 0,'-5'9'122'15,"5"14"-106"-15,0 13-8 0,7 13 2 16,0 6-8-16,3 6-2 15,1-2-2-15,-4-2-14 16,-2-11-139-16,-4-12-143 0,-2-14-141 16</inkml:trace>
  <inkml:trace contextRef="#ctx0" brushRef="#br0" timeOffset="41636.4731">20651 9255 991 0,'0'-3'120'0,"0"3"-48"15,11 0-70-15,7 5 0 16,4-1-1-16,3-2 0 0,6-2 1 16,-4 0-5-16,-1-6-16 15,-3-6-81-15,-5-3-11 16,-5-4 19-16,-6-2 46 0,-3-4 43 15,-3 0 4-15,-1 0 10 16,0 5 40-16,-2 3 28 16,-1 4 14-16,3 7-13 0,-2 6-17 15,3 4-44-15,-1 10-19 16,0 7 1-16,0 10 3 15,1 9 3-15,1 7 19 16,-1 2 7-16,6 3-21 0,0-2-9 16,1-2-2-16,-1-6 0 15,-1-6-3-15,-2-9-2 16,-2-5-49-16,-4-12-132 0,-3-9-95 15</inkml:trace>
  <inkml:trace contextRef="#ctx0" brushRef="#br0" timeOffset="42276.0743">21198 9611 1299 0,'-6'-4'88'15,"-1"16"-14"-15,-3 18-71 16,-3 11 1-16,-5 8-4 0,-3 7-1 15,-3 3-16-15,-1-8-131 16,1-13-210-16</inkml:trace>
  <inkml:trace contextRef="#ctx0" brushRef="#br0" timeOffset="43430.4763">21653 8803 664 0,'-9'-5'27'0,"2"3"-12"0,2 2-9 16,0 0-5-16,1 2 0 16,-1 1-1-16,1 0 1 15,1-1 0-15,1-1-1 0,1 0 3 16,-1-1 18-16,2 0 27 15,-1 0-15-15,-2 2-12 16,1 0-16-16,-3 4-5 16,-2 1 1-16,-1 3 1 0,0 0-2 15,0 1 1-15,1-1 0 16,4-3 0-16,1 1-1 15,1-3 1-15,1 0 0 0,3-2 2 16,-3 0-2-16,2-1 5 16,-1-1 10-16,3-1 7 15,-1 0-1-15,2 0-5 0,-1-2 0 16,1-2 1-16,-1-1-3 15,-1 0-1-15,-1 2 0 16,1-1-4-16,-3 0 1 0,2 1-3 16,-2 1-1-16,1 0 7 15,-2 1 1-15,1 1-6 16,-2 0-3-16,-3 0-4 15,-2 3 0-15,-1 2-1 0,-1 2-1 16,0-1 1-16,1 2-1 16,2-1 0-16,1-2 1 15,1-1-1-15,-3 1 0 0,1 2 1 16,-4 3-1-16,-3 4 0 15,-4 5 0-15,-3 10-2 16,-3 4 4-16,-1 7 0 0,2 3 1 16,2 1 4-16,4 0 4 15,2-4-9-15,6-2 0 16,2-5 0-16,5-2-2 15,1-2 1-15,3-3-1 0,7-5 0 16,4-1 1-16,4-4-1 16,4-6 1-16,2-6-1 15,2-2 1-15,-1-7 0 0,-1-7 0 16,-5-3 0-16,-2-5 0 15,-4-1 1-15,-4 0-1 16,-4-2 0-16,-4 4 4 0,1 1 14 16,-3 6 7-16,-1 2 6 15,2 2-11-15,-1 4-8 16,1 4-6-16,0 0-7 0,0 5-3 15,4 4 3-15,3 0 1 16,4 1-2-16,2 1 2 16,2 3-1-16,1-1 1 15,0 3-1-15,-2 3 1 0,-3 3-2 16,-2 4 2-16,-7 3-1 15,1 4 1-15,-6 1 1 16,-3 0-1-16,0-1 1 0,1-2-2 16,2-4 0-16,0-8 1 15,1-5-1-15,2-6-2 16,5-7-4-16,3-8-80 0,3-11-70 15,2-7-105-15,2-11-240 16</inkml:trace>
  <inkml:trace contextRef="#ctx0" brushRef="#br0" timeOffset="45130.8793">21835 9255 1024 0,'2'-12'158'0,"1"10"-35"16,0 4-74-16,1 14-48 0,0 8 5 16,2 9 9-16,2 8-1 15,0 4-8-15,1 4-4 16,0-2 0-16,-2-4-2 0,-1-10-3 15,0-8-8-15,-3-9-27 16,-2-11 18-16,1-7 10 16,-4-14 13-16,1-8-3 0,1-5 3 15,-2-6-1-15,0-1 0 16,4-3 1-16,5 2-1 15,5 6-2-15,6 1 1 16,5 7 1-16,5 8-2 0,2 6 1 16,2 6-1-16,-1 3 0 15,-1 6-1-15,-2 4-1 16,-4 1-1-16,-6 0-9 0,-5-2-17 15,-6-4-22-15,-3-2 38 16,-3-3 11-16,-4 0 6 16,-3-4-1-16,-4 2 2 0,0 0 14 15,-3 2 12-15,0 7 3 16,1 9-15-16,0 5-14 15,3 6-2-15,3 3-2 16,5 5-1-16,1-4 0 0,5-2-3 16,5-8-2-16,3-4-6 15,1-11-14-15,2-6-9 16,1-8-5-16,-1-10 23 0,0-7 12 15,-1-7 4-15,-3-4 2 16,0-3 1-16,-3 3 0 16,-2 3 3-16,-3 9 37 0,-1 4 31 15,-3 14 1-15,2 8-15 16,-3 13-61-16,2 10 3 15,-1 7 1-15,3 8-2 16,5 1 0-16,2-2 0 0,2-4-4 16,3-10-13-16,1-8-47 15,4-13-62-15,-1-7-63 16,1-15-17-16,-2-8 8 0,1-7 153 15,0-4 103-15,-3 3 77 16,-2 3-6-16,0 4 13 16,-2 9-8-16,0 7-42 0,-1 9-29 15,2 4-29-15,-2 13-15 16,3 3-9-16,0 6-5 15,1 4-4-15,-1 2-1 16,1-1 1-16,-1-2-4 0,-3-4-13 16,-1-6-41-16,0-9-31 15,-1-8-9-15,-2-5 42 16,0-9 32-16,1-6 18 0,-3 0 5 15,0-2 22-15,-1 3 46 16,-1 3 6-16,0 3-19 16,-1 5-22-16,-1 3-17 0,-1 2-11 15,2 3-5-15,-3 0-1 16,0 0-2-16,-3 1 0 15,-3 4 2-15,1 2 1 16,-2 0-1-16,-1 2-1 0,2 0 0 16,1-2 0-16,-1 1 1 15,4-1 0-15,1 3 0 16,2 3-1-16,-2 5 2 0,4 8-1 15,-1 7 1-15,0 9 3 16,2 8 6-16,-2 2-2 16,1 4-2-16,1-5-3 0,-2-5-4 15,1-9 1-15,-4-10-1 16,1-10-1-16,-5-10 1 15,-2-8 2-15,-2-12 0 0,0-9 0 16,-2-4-2-16,0-11 2 16,3-7 0-16,2-7 0 15,-1-8-1-15,4-6-1 16,3-4-2-16,-1 0 1 0,2 5-4 15,2 7 1-15,-2 11 5 16,3 11 4-16,2 12 4 16,2 10 2-16,4 8-5 0,3 6-7 15,3 9 3-15,3 9-2 16,1 4 1-16,0 8 0 15,0 4 0-15,-3 1-1 0,-6 0 1 16,-5 2 0-16,-7-4 0 16,-5-2 0-16,-10-4 1 15,-3-5 0-15,-5-3-2 0,2-9-3 16,0-4-4-16,5-6 3 15,4-2 2-15,7-9-9 16,5-5-17-16,7-6-2 16,8-3 2-16,7-3 8 0,6 0 10 15,4 1 5-15,2 0 5 16,-1 1 1-16,0 6 1 15,-4-3 4-15,-5 2 4 0,-2-1 8 16,-3-2-1-16,-5-1-4 16,-3-2-5-16,-2-3-4 15,-3-3-1-15,0-3-1 0,-2-3-1 16,-1-3 0-16,-1-1-2 15,-1 4 3-15,-2 5-1 16,1 9-1-16,-3 6 6 16,0 12 1-16,-2 9 1 0,-2 17-9 15,0 10-1-15,-3 11 4 16,-3 15 2-16,3 7-1 15,0 6 0-15,3-2-1 0,4-5-1 16,2-7-1-16,2-12-2 16,3-14-2-16,0-12 1 15,-2-9 2-15,1-10 1 0,0-6 7 16,2-12-5-16,1-6 1 15,3-5 1-15,0-1 2 16,4 0-2-16,-2 5 3 0,1 7 17 16,-3 9 26-16,2 10-2 15,-1 7-34-15,-1 13-2 16,1 8-1-16,1 4-2 15,2 6-4-15,-2 1-2 0,2-4-3 16,-2-7-8-16,-1-6-33 16,-1-10-80-16,-1-10-31 15,-1-5-27-15,1-11 35 0,2-5-149 16,2-6-82-16</inkml:trace>
  <inkml:trace contextRef="#ctx0" brushRef="#br0" timeOffset="45427.2798">23327 9139 895 0,'0'-5'106'15,"5"5"-9"-15,6 10-79 16,5 10 2-16,6 6 32 0,1 10-18 16,5 4-14-16,1 3-9 15,-1 2-4-15,0-4-4 16,-2-4-3-16,-2-6 1 0,-4-8-1 15,-2-6 0-15,-4-7 1 16,-1-7-1-16,1-3-3 16,-2-5-46-16,-3-7-117 15,-2-7-48-15,-2-8-120 0</inkml:trace>
  <inkml:trace contextRef="#ctx0" brushRef="#br0" timeOffset="45567.68">23540 9212 1152 0,'-38'36'142'15,"4"15"-60"-15,2 13-61 16,5 1-17-16,5 4-6 16,3-4-8-16,1-9-98 0,2-14-231 15</inkml:trace>
  <inkml:trace contextRef="#ctx0" brushRef="#br0" timeOffset="47002.8826">12288 8900 757 0,'-14'0'16'0,"2"4"44"0,5 7-48 16,7 10-5-16,0 6-3 15,10 7 16-15,5 5 0 16,6 5 10-16,6 7-5 15,6 4 12-15,3 4-13 0,5 5-9 16,3 5-8-16,3-1-1 16,1 0-4-16,3-2 0 15,2-5-1-15,-2-6-1 0,1-8 1 16,-2-5-1-16,-1-6 1 15,-3-3 0-15,0-4 0 16,-1-4 8-16,-1-2 16 0,1-2-6 16,-2-3-5-16,-1-5-5 15,-1-4-1-15,-1-3-3 16,-2 0-1-16,-4-3-1 16,-2-1 2-16,-2 0-2 0,-3-1-3 15,-3 1 2-15,-1 0-3 16,-5-1 1-16,2 1-1 15,-2 0-2-15,-1 1-1 0,-2-2-32 16,-4 1-99-16,-6-4-134 16</inkml:trace>
  <inkml:trace contextRef="#ctx0" brushRef="#br0" timeOffset="47455.2834">13251 9756 855 0,'-10'-7'85'0,"3"3"-37"16,3 4-17-16,2-2-15 0,2 2-5 15,3 2-10-15,4 4-3 16,3 4 8-16,7 5 8 16,4 3 24-16,2 4 0 15,6 5 0-15,2 3-5 0,0 1-18 16,-1 2-1-16,-2-2-8 15,-7-1-2-15,-5-1-3 16,-8 0-1-16,-8 0 1 0,-10 1 0 16,-12 5 0-16,-11 5 0 15,-14 4 3-15,-7 7-4 16,-6 3 0-16,0-1-4 0,3-6-29 15,7-15-247-15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12/24/2018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092CE69-F59A-4CE8-A100-DE6EDFE316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47009B68-4D3B-4729-8CD8-76CDD15CF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F72C8B98-A077-43C6-BCCE-CD68A213E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CF43B0-AAA1-4A1B-8896-E0B706682CAF}" type="slidenum">
              <a:rPr lang="en-US" altLang="zh-CN" sz="1200">
                <a:latin typeface="Calibri" panose="020F0502020204030204" pitchFamily="34" charset="0"/>
              </a:rPr>
              <a:pPr eaLnBrk="1" hangingPunct="1"/>
              <a:t>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4DEDF78-5D3B-4528-AB7A-12F4349D8203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429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92894"/>
            <a:ext cx="1143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7ABB1-5FEC-4F81-8EE6-B9BA6FB4C6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A38D5-B76A-4EB7-A984-5BCBDC10D3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backgrou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382000" cy="1122361"/>
          </a:xfrm>
        </p:spPr>
        <p:txBody>
          <a:bodyPr>
            <a:normAutofit/>
          </a:bodyPr>
          <a:lstStyle>
            <a:lvl1pPr algn="l">
              <a:defRPr sz="3900" b="0" i="0">
                <a:solidFill>
                  <a:schemeClr val="bg1"/>
                </a:solidFill>
                <a:latin typeface="Whitney-BlackSC"/>
                <a:cs typeface="Whitney-BlackS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4953000" cy="4267200"/>
          </a:xfrm>
        </p:spPr>
        <p:txBody>
          <a:bodyPr>
            <a:normAutofit/>
          </a:bodyPr>
          <a:lstStyle>
            <a:lvl1pPr>
              <a:defRPr sz="2500">
                <a:latin typeface="Times New Roman"/>
                <a:cs typeface="Times New Roman"/>
              </a:defRPr>
            </a:lvl1pPr>
            <a:lvl2pPr marL="1031735" indent="-396821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2pPr>
            <a:lvl3pPr>
              <a:defRPr sz="2500">
                <a:latin typeface="Times New Roman"/>
                <a:cs typeface="Times New Roman"/>
              </a:defRPr>
            </a:lvl3pPr>
            <a:lvl4pPr marL="2222198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4pPr>
            <a:lvl5pPr marL="2857111" indent="-317457">
              <a:buFont typeface="Arial" pitchFamily="34" charset="0"/>
              <a:buChar char="•"/>
              <a:defRPr sz="250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41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6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0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3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74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09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44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07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4D1C0-E70A-43A8-A0AB-7BA526062AF8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590A-EE2E-4445-B31E-1D199C07F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8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585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75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06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76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23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5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8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6492894"/>
            <a:ext cx="1071563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98DDAC-2923-470E-BF14-D28F1DCC4DBC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3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945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28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366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312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977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AC38B-9272-4D52-8824-428A96F6FB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8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B19EBF7-33A7-453B-ACF5-AC032B250618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6" y="648813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defTabSz="914400">
              <a:defRPr/>
            </a:pPr>
            <a:r>
              <a:rPr lang="en-US" sz="12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18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8" y="990618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8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376B318-3ACD-4BB1-B157-D5FF2A077743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D89255E-73D2-4D6F-8FED-DDE55A5E9060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2FA9779-B8F9-46CA-B3D8-4DEED7329B7B}" type="datetime1">
              <a:rPr lang="en-US" smtClean="0">
                <a:solidFill>
                  <a:prstClr val="white"/>
                </a:solidFill>
              </a:rPr>
              <a:t>12/24/2018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94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94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6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429F7-4882-4992-97D6-F3843ACD47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16217-1B56-4BF4-BD30-A9A6A2E5D1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76BF07E2-F145-48F0-B93B-F4164E2E9B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6C8517FE-9207-46EF-AE78-F2FEF5B72488}"/>
              </a:ext>
            </a:extLst>
          </p:cNvPr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A57604-DD86-4341-8F4C-7E3558599A24}"/>
              </a:ext>
            </a:extLst>
          </p:cNvPr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42E8FA55-AF1B-4D78-A577-A1749B71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8228013" cy="2055813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  <a:round/>
            <a:headEnd/>
            <a:tailEnd/>
          </a:ln>
          <a:effectLst>
            <a:outerShdw blurRad="114300" dist="1524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F75D085-800B-4879-946F-DCFCBEC6F61F}"/>
              </a:ext>
            </a:extLst>
          </p:cNvPr>
          <p:cNvSpPr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200" spc="-1">
                <a:solidFill>
                  <a:srgbClr val="FFFFFF"/>
                </a:solidFill>
                <a:latin typeface="Calibri"/>
              </a:rPr>
              <a:t>Vu Pham</a:t>
            </a:r>
            <a:endParaRPr lang="en-IN" sz="1200" spc="-1"/>
          </a:p>
        </p:txBody>
      </p:sp>
      <p:sp>
        <p:nvSpPr>
          <p:cNvPr id="1030" name="PlaceHolder 5">
            <a:extLst>
              <a:ext uri="{FF2B5EF4-FFF2-40B4-BE49-F238E27FC236}">
                <a16:creationId xmlns:a16="http://schemas.microsoft.com/office/drawing/2014/main" id="{C7F7B2DE-9DD7-4094-9C43-091E1739D1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A3E8FDBC-BBBD-4C0F-A99B-6FC7D41AD5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63395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gif"/><Relationship Id="rId7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>
            <a:extLst>
              <a:ext uri="{FF2B5EF4-FFF2-40B4-BE49-F238E27FC236}">
                <a16:creationId xmlns:a16="http://schemas.microsoft.com/office/drawing/2014/main" id="{5783A1A6-D177-48D1-8E5E-3548B66A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620838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PageRank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in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Data</a:t>
            </a:r>
            <a:endParaRPr lang="en-IN" b="1" spc="-1" dirty="0">
              <a:solidFill>
                <a:schemeClr val="bg1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85DA8F-58FD-43CC-A204-51D5BE3B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868863"/>
            <a:ext cx="41195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52595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Dr. Rajiv Misra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Dept. of Computer Science &amp; Engg.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Indian Institute of Technology Patna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rajivm@iitp.ac.in</a:t>
            </a:r>
          </a:p>
        </p:txBody>
      </p:sp>
      <p:pic>
        <p:nvPicPr>
          <p:cNvPr id="5123" name="Picture 2" descr="Related image">
            <a:extLst>
              <a:ext uri="{FF2B5EF4-FFF2-40B4-BE49-F238E27FC236}">
                <a16:creationId xmlns:a16="http://schemas.microsoft.com/office/drawing/2014/main" id="{EA2EBC0B-AEE1-4765-8085-985B3FFC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9"/>
          <a:stretch>
            <a:fillRect/>
          </a:stretch>
        </p:blipFill>
        <p:spPr bwMode="auto">
          <a:xfrm>
            <a:off x="395288" y="4292600"/>
            <a:ext cx="2974975" cy="20288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65498602-D572-494C-94CF-776C9FA3EEF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25" name="Footer Placeholder 3">
            <a:extLst>
              <a:ext uri="{FF2B5EF4-FFF2-40B4-BE49-F238E27FC236}">
                <a16:creationId xmlns:a16="http://schemas.microsoft.com/office/drawing/2014/main" id="{A057D7CD-1984-48DF-8134-DF6F3CA431AB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132" name="Picture 1" descr="iitp2.png">
            <a:extLst>
              <a:ext uri="{FF2B5EF4-FFF2-40B4-BE49-F238E27FC236}">
                <a16:creationId xmlns:a16="http://schemas.microsoft.com/office/drawing/2014/main" id="{DF4ACD2B-725B-441A-930F-6FA9F94E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797425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492D0-3658-4C3F-BA24-EC3B94D2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2"/>
          <a:stretch/>
        </p:blipFill>
        <p:spPr>
          <a:xfrm>
            <a:off x="1669774" y="1155424"/>
            <a:ext cx="5804452" cy="51435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D65FB4FF-C29C-47B9-8587-388EA32CD55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AF0B16B-E830-480E-B22E-3F037C40BC7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6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EA03-2512-4E1E-9412-B04B60DA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4" b="4975"/>
          <a:stretch/>
        </p:blipFill>
        <p:spPr>
          <a:xfrm>
            <a:off x="0" y="1172817"/>
            <a:ext cx="9144000" cy="45720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1F0C7C80-4AA6-4711-98CD-A3926A6D931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B2D896-43D6-4B4D-A4D2-FB6EC25A4C3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5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</a:t>
            </a:r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3ADF0-5EC7-432E-96CA-FAFD019F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1" b="17150"/>
          <a:stretch/>
        </p:blipFill>
        <p:spPr>
          <a:xfrm>
            <a:off x="308113" y="1298299"/>
            <a:ext cx="7861852" cy="4261402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F4FE789F-D1BF-4CF7-A48A-3A37B883AED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171D853-C7AC-41E2-829B-2ABD17477D8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IN" b="1" dirty="0"/>
              <a:t>Page Rank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527F7-BFEE-4438-92CE-CBD47AF1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14412"/>
            <a:ext cx="7591425" cy="4829175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01648009-E739-47FC-B5E1-B51FD03AF45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BA9021F-8300-454F-93CA-C3C158AC7E7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6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Stationary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FA450-732B-4C81-A00C-B6488421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438275"/>
            <a:ext cx="7486650" cy="398145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C5C7BFBE-4E43-4635-BEF6-62B77F913D0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DB6091F-DF83-41EC-BBBE-58087E282D1C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34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Page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D36A8-0F27-41F2-89A9-4778299E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433512"/>
            <a:ext cx="7124700" cy="3990975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AD113727-2C9F-4421-927F-CE19994DB20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A435525-482D-461F-8D81-072AD07BDC3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67760" y="2758320"/>
              <a:ext cx="4729680" cy="2426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200" y="2749320"/>
                <a:ext cx="4742640" cy="24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97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Page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AA040-F4F5-4699-A8F2-07C8CADD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890587"/>
            <a:ext cx="6877050" cy="5076825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3F6E42D5-98BA-4B21-BB9A-E1B19B9E37D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16A0238-5D34-4FD5-BCBD-E915DDC978E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85400" y="2348280"/>
              <a:ext cx="2277360" cy="219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6760" y="2337480"/>
                <a:ext cx="2295000" cy="22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7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5A75D4-0C8C-438E-880E-B07584AC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919162"/>
            <a:ext cx="9001125" cy="5019675"/>
          </a:xfrm>
          <a:prstGeom prst="rect">
            <a:avLst/>
          </a:prstGeom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4676DB6D-2088-42F9-AAF1-7ABE15ACA634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0FA1315-1DE0-47A2-B473-0B897E407D19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72BC1-D354-4FA5-A3CE-5215C335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IN" b="1" dirty="0"/>
              <a:t>Page Rank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28560" y="3083040"/>
              <a:ext cx="639720" cy="1537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9920" y="3071160"/>
                <a:ext cx="653040" cy="15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7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1DA3F-A905-48EE-8740-E5144CFE8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PageRank (PR)- a first algorithm by Google Search to rank websites in their search engine results.</a:t>
            </a:r>
          </a:p>
          <a:p>
            <a:endParaRPr lang="en-IN" sz="2800" dirty="0"/>
          </a:p>
          <a:p>
            <a:r>
              <a:rPr lang="en-IN" sz="2800" dirty="0"/>
              <a:t>We have shown how to calculate iteratively PageRank for every vertex in the given graph.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22C4B-157E-48E8-BC54-123D4622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Summary</a:t>
            </a: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0F59FB8C-8079-445F-8C33-782DDCBA6FA6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8AD0FC1-6C76-4416-92E3-969E13EE9430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8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MapReduce for PageRank</a:t>
            </a:r>
            <a:endParaRPr lang="en-IN" b="1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A3EA9-03A5-48D8-A3D2-8C9BCBF7B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348" t="23333" r="40543" b="9614"/>
          <a:stretch/>
        </p:blipFill>
        <p:spPr>
          <a:xfrm>
            <a:off x="427383" y="967408"/>
            <a:ext cx="6967329" cy="5280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39652F-A631-40DD-9B1B-10B4E295677E}"/>
              </a:ext>
            </a:extLst>
          </p:cNvPr>
          <p:cNvSpPr/>
          <p:nvPr/>
        </p:nvSpPr>
        <p:spPr>
          <a:xfrm>
            <a:off x="427383" y="1117638"/>
            <a:ext cx="6967327" cy="1933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2AB08-FC48-4B1D-B1BE-C274F2B42E3F}"/>
              </a:ext>
            </a:extLst>
          </p:cNvPr>
          <p:cNvSpPr/>
          <p:nvPr/>
        </p:nvSpPr>
        <p:spPr>
          <a:xfrm>
            <a:off x="427382" y="3261178"/>
            <a:ext cx="6967328" cy="1615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73762-FAEA-4675-AEE7-84D9C8DB114D}"/>
              </a:ext>
            </a:extLst>
          </p:cNvPr>
          <p:cNvSpPr/>
          <p:nvPr/>
        </p:nvSpPr>
        <p:spPr>
          <a:xfrm>
            <a:off x="427381" y="5022785"/>
            <a:ext cx="6967329" cy="1119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93160" y="763920"/>
              <a:ext cx="8251200" cy="569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520" y="752040"/>
                <a:ext cx="8271000" cy="57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73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Preface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92630"/>
            <a:ext cx="8069943" cy="5059363"/>
          </a:xfrm>
        </p:spPr>
        <p:txBody>
          <a:bodyPr/>
          <a:lstStyle/>
          <a:p>
            <a:pPr algn="just">
              <a:buNone/>
            </a:pPr>
            <a:r>
              <a:rPr lang="en-US" sz="2800" b="1" dirty="0">
                <a:solidFill>
                  <a:srgbClr val="FF0000"/>
                </a:solidFill>
                <a:latin typeface="Calibri" pitchFamily="34" charset="0"/>
              </a:rPr>
              <a:t>Content of this Lecture:</a:t>
            </a:r>
            <a:endParaRPr lang="en-US" sz="2600" dirty="0">
              <a:solidFill>
                <a:prstClr val="black"/>
              </a:solidFill>
            </a:endParaRPr>
          </a:p>
          <a:p>
            <a:pPr algn="just"/>
            <a:r>
              <a:rPr lang="en-US" sz="2600" dirty="0">
                <a:solidFill>
                  <a:prstClr val="black"/>
                </a:solidFill>
              </a:rPr>
              <a:t>In this lecture, we will discuss PageRank </a:t>
            </a:r>
            <a:r>
              <a:rPr lang="en-US" sz="2600" dirty="0" smtClean="0">
                <a:solidFill>
                  <a:prstClr val="black"/>
                </a:solidFill>
              </a:rPr>
              <a:t>Algorithm in </a:t>
            </a:r>
            <a:r>
              <a:rPr lang="en-US" sz="2600" dirty="0">
                <a:solidFill>
                  <a:prstClr val="black"/>
                </a:solidFill>
              </a:rPr>
              <a:t>Big Data </a:t>
            </a:r>
            <a:r>
              <a:rPr lang="en-US" sz="2600" dirty="0" smtClean="0">
                <a:solidFill>
                  <a:prstClr val="black"/>
                </a:solidFill>
              </a:rPr>
              <a:t>using different framework with </a:t>
            </a:r>
            <a:r>
              <a:rPr lang="en-US" sz="2600" dirty="0">
                <a:solidFill>
                  <a:prstClr val="black"/>
                </a:solidFill>
              </a:rPr>
              <a:t>different ways and scale. </a:t>
            </a:r>
            <a:endParaRPr lang="en-IN" sz="26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47064-AE88-4644-91A9-74CB2CE5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r="2343"/>
          <a:stretch/>
        </p:blipFill>
        <p:spPr bwMode="auto">
          <a:xfrm>
            <a:off x="5188226" y="2898320"/>
            <a:ext cx="3339548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1259174"/>
            <a:ext cx="8069943" cy="4692819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prstClr val="black"/>
                </a:solidFill>
              </a:rPr>
              <a:t>The entire state of the graph is shuffled on every iteration</a:t>
            </a:r>
          </a:p>
          <a:p>
            <a:pPr algn="just"/>
            <a:endParaRPr lang="en-US" sz="2800" dirty="0">
              <a:solidFill>
                <a:prstClr val="black"/>
              </a:solidFill>
            </a:endParaRPr>
          </a:p>
          <a:p>
            <a:pPr algn="just"/>
            <a:r>
              <a:rPr lang="en-US" sz="2800" dirty="0">
                <a:solidFill>
                  <a:prstClr val="black"/>
                </a:solidFill>
              </a:rPr>
              <a:t>We only need to shuffle the new rank contributions, not the graph structure</a:t>
            </a:r>
          </a:p>
          <a:p>
            <a:pPr algn="just"/>
            <a:endParaRPr lang="en-US" sz="2800" dirty="0">
              <a:solidFill>
                <a:prstClr val="black"/>
              </a:solidFill>
            </a:endParaRPr>
          </a:p>
          <a:p>
            <a:pPr algn="just"/>
            <a:r>
              <a:rPr lang="en-US" sz="2800" dirty="0">
                <a:solidFill>
                  <a:prstClr val="black"/>
                </a:solidFill>
              </a:rPr>
              <a:t>Further, we have to control the iteration outside of MapReduce</a:t>
            </a:r>
            <a:endParaRPr lang="en-IN" sz="28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82560" y="1692000"/>
              <a:ext cx="6942240" cy="221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360" y="1683720"/>
                <a:ext cx="6955920" cy="22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3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Pregel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92631"/>
            <a:ext cx="8069943" cy="2536370"/>
          </a:xfrm>
        </p:spPr>
        <p:txBody>
          <a:bodyPr/>
          <a:lstStyle/>
          <a:p>
            <a:pPr algn="just"/>
            <a:r>
              <a:rPr lang="en-US" sz="2600" dirty="0">
                <a:solidFill>
                  <a:prstClr val="black"/>
                </a:solidFill>
              </a:rPr>
              <a:t>Originally from Google</a:t>
            </a:r>
          </a:p>
          <a:p>
            <a:pPr lvl="1" algn="just"/>
            <a:r>
              <a:rPr lang="en-US" sz="2200" dirty="0">
                <a:solidFill>
                  <a:prstClr val="black"/>
                </a:solidFill>
              </a:rPr>
              <a:t>Open source implementations</a:t>
            </a:r>
          </a:p>
          <a:p>
            <a:pPr lvl="1" algn="just"/>
            <a:r>
              <a:rPr lang="en-US" sz="2200" dirty="0">
                <a:solidFill>
                  <a:prstClr val="black"/>
                </a:solidFill>
              </a:rPr>
              <a:t>Apache </a:t>
            </a:r>
            <a:r>
              <a:rPr lang="en-US" sz="2200" dirty="0" err="1">
                <a:solidFill>
                  <a:prstClr val="black"/>
                </a:solidFill>
              </a:rPr>
              <a:t>Giraph</a:t>
            </a:r>
            <a:r>
              <a:rPr lang="en-US" sz="2200" dirty="0">
                <a:solidFill>
                  <a:prstClr val="black"/>
                </a:solidFill>
              </a:rPr>
              <a:t>, Standard GPS, </a:t>
            </a:r>
            <a:r>
              <a:rPr lang="en-US" sz="2200" dirty="0" err="1">
                <a:solidFill>
                  <a:prstClr val="black"/>
                </a:solidFill>
              </a:rPr>
              <a:t>Jpregel</a:t>
            </a:r>
            <a:r>
              <a:rPr lang="en-US" sz="2200" dirty="0">
                <a:solidFill>
                  <a:prstClr val="black"/>
                </a:solidFill>
              </a:rPr>
              <a:t>, Hama</a:t>
            </a:r>
          </a:p>
          <a:p>
            <a:pPr lvl="1" algn="just"/>
            <a:endParaRPr lang="en-US" sz="2200" dirty="0">
              <a:solidFill>
                <a:prstClr val="black"/>
              </a:solidFill>
            </a:endParaRPr>
          </a:p>
          <a:p>
            <a:pPr algn="just"/>
            <a:r>
              <a:rPr lang="en-US" sz="2600" dirty="0">
                <a:solidFill>
                  <a:prstClr val="black"/>
                </a:solidFill>
              </a:rPr>
              <a:t>Batch algorithms on large graphs</a:t>
            </a:r>
          </a:p>
          <a:p>
            <a:pPr algn="just"/>
            <a:endParaRPr lang="en-US" sz="2600" dirty="0">
              <a:solidFill>
                <a:prstClr val="black"/>
              </a:solidFill>
            </a:endParaRPr>
          </a:p>
          <a:p>
            <a:pPr marL="0" indent="0" algn="just">
              <a:buNone/>
            </a:pPr>
            <a:endParaRPr lang="en-IN" sz="26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1FA6F-E77B-4456-ADAD-2DBF584B6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333" t="58333" r="26305" b="16377"/>
          <a:stretch/>
        </p:blipFill>
        <p:spPr>
          <a:xfrm>
            <a:off x="732183" y="4010323"/>
            <a:ext cx="6967328" cy="1955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C902B5-BBB7-4E02-ACEE-967CFBA3D02A}"/>
              </a:ext>
            </a:extLst>
          </p:cNvPr>
          <p:cNvSpPr/>
          <p:nvPr/>
        </p:nvSpPr>
        <p:spPr>
          <a:xfrm>
            <a:off x="732182" y="3876780"/>
            <a:ext cx="7092684" cy="195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343520" y="3331080"/>
              <a:ext cx="7651440" cy="3201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0" y="3321720"/>
                <a:ext cx="767340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4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PageRank in Pregel</a:t>
            </a:r>
            <a:endParaRPr lang="en-IN" b="1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23674-A864-4FB3-9E0B-18E712C93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957" t="13865" r="33478" b="13671"/>
          <a:stretch/>
        </p:blipFill>
        <p:spPr>
          <a:xfrm>
            <a:off x="685799" y="1013790"/>
            <a:ext cx="7007087" cy="5078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8440" y="2055960"/>
              <a:ext cx="8207640" cy="411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640" y="2048040"/>
                <a:ext cx="8223480" cy="41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E9692-6E5F-42B9-88C4-2F86B6C03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15797" r="27065" b="10386"/>
          <a:stretch/>
        </p:blipFill>
        <p:spPr>
          <a:xfrm>
            <a:off x="725558" y="1530625"/>
            <a:ext cx="6962360" cy="4383157"/>
          </a:xfrm>
          <a:prstGeom prst="rect">
            <a:avLst/>
          </a:prstGeom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58550FF3-D5D2-4389-9127-4C3310291803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CB1084-A193-43E7-AF5F-FAEADCA7597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29800" y="1934280"/>
              <a:ext cx="6208920" cy="4340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0800" y="1923840"/>
                <a:ext cx="6229440" cy="43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7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63E63-35E5-4BAC-971C-4B402779C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15024" r="29456" b="16184"/>
          <a:stretch/>
        </p:blipFill>
        <p:spPr>
          <a:xfrm>
            <a:off x="864702" y="1659834"/>
            <a:ext cx="6887819" cy="41943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7811C8-5F24-4C91-B7AE-3466D9FE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E2F55249-05E4-4FBE-8981-002EB527F4C1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230ED1A-1C90-42CD-820E-F10AE55AD81F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10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0" y="1981199"/>
            <a:ext cx="6917633" cy="413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38006D-C63C-4C13-9BAA-02525D1F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A0A1906-1171-44B0-8A50-D062F379A43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C8166CD-6175-4543-BE09-59B95D31CF1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23520" y="3506760"/>
              <a:ext cx="3744720" cy="241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880" y="3497400"/>
                <a:ext cx="3758760" cy="24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4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962149"/>
            <a:ext cx="6092687" cy="418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B3377F-ADDD-4A8F-983D-1C5C087D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4D3B0E3-9BA0-4A1B-97BB-F3B6597323CB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8835F3A-F6BD-4883-9B66-CE36BA1B1AF6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80920" y="2967840"/>
              <a:ext cx="5549400" cy="464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3000" y="2962800"/>
                <a:ext cx="5562720" cy="4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1943100"/>
            <a:ext cx="6211956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C914A6-807B-4942-941A-A205F76F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C20AB0F0-2282-4F91-B6BE-2F5634D2F70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5895A37-6149-408C-B6D2-7CFF0A210EB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01400" y="2556360"/>
              <a:ext cx="6147360" cy="229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2760" y="2547360"/>
                <a:ext cx="6166080" cy="230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9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7" y="1995488"/>
            <a:ext cx="6569766" cy="382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CC1CB2-76A2-496A-B627-096D1E3BB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7B89F45-8B10-43FF-AB5D-19C20D9E7FFD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58AA0D4-0650-48E0-A958-C00229EF092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42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26" y="1981200"/>
            <a:ext cx="646043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CB243F-0656-47C2-A69B-25AB5693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08D21623-385E-47E0-80CD-31D62FE30F9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29E7CD-4283-4D7E-ABB9-C14A9B68F1C9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44640" y="2285280"/>
              <a:ext cx="256320" cy="30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4920" y="2280960"/>
                <a:ext cx="27180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5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Graphs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92630"/>
            <a:ext cx="8069943" cy="5059363"/>
          </a:xfrm>
        </p:spPr>
        <p:txBody>
          <a:bodyPr/>
          <a:lstStyle/>
          <a:p>
            <a:pPr algn="just"/>
            <a:r>
              <a:rPr lang="en-US" sz="2600" dirty="0">
                <a:solidFill>
                  <a:prstClr val="black"/>
                </a:solidFill>
              </a:rPr>
              <a:t>Social scale graph</a:t>
            </a:r>
          </a:p>
          <a:p>
            <a:pPr lvl="1" algn="just"/>
            <a:r>
              <a:rPr lang="en-US" sz="2200" dirty="0">
                <a:solidFill>
                  <a:prstClr val="black"/>
                </a:solidFill>
              </a:rPr>
              <a:t>1 billion vertices, 100 billion edges</a:t>
            </a:r>
          </a:p>
          <a:p>
            <a:pPr algn="just"/>
            <a:r>
              <a:rPr lang="en-US" sz="2600" dirty="0">
                <a:solidFill>
                  <a:prstClr val="black"/>
                </a:solidFill>
              </a:rPr>
              <a:t>Web scale graph</a:t>
            </a:r>
          </a:p>
          <a:p>
            <a:pPr lvl="1" algn="just"/>
            <a:r>
              <a:rPr lang="en-US" sz="2200" dirty="0">
                <a:solidFill>
                  <a:prstClr val="black"/>
                </a:solidFill>
              </a:rPr>
              <a:t>50 billion vertices, 1 trillion edges</a:t>
            </a:r>
          </a:p>
          <a:p>
            <a:pPr algn="just"/>
            <a:r>
              <a:rPr lang="en-US" sz="2600" dirty="0">
                <a:solidFill>
                  <a:prstClr val="black"/>
                </a:solidFill>
              </a:rPr>
              <a:t>Brain scale graph</a:t>
            </a:r>
          </a:p>
          <a:p>
            <a:pPr lvl="1" algn="just"/>
            <a:r>
              <a:rPr lang="en-US" sz="2200" dirty="0">
                <a:solidFill>
                  <a:prstClr val="black"/>
                </a:solidFill>
              </a:rPr>
              <a:t>100 billion vertices, 100 trillion edges</a:t>
            </a:r>
            <a:endParaRPr lang="en-IN" sz="22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026" name="Picture 2" descr="https://cdn-images-1.medium.com/max/1800/1*ZSW4ES43G2NdJ_SNoESqUA.png">
            <a:extLst>
              <a:ext uri="{FF2B5EF4-FFF2-40B4-BE49-F238E27FC236}">
                <a16:creationId xmlns:a16="http://schemas.microsoft.com/office/drawing/2014/main" id="{41B5DFA5-C0D0-4CF6-B326-3A779B9D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40" y="19878"/>
            <a:ext cx="2961860" cy="148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170694-7FCF-46F3-AED8-77CC9CA50799}"/>
              </a:ext>
            </a:extLst>
          </p:cNvPr>
          <p:cNvSpPr/>
          <p:nvPr/>
        </p:nvSpPr>
        <p:spPr>
          <a:xfrm>
            <a:off x="6220007" y="1524158"/>
            <a:ext cx="303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Social graph from Facebook</a:t>
            </a:r>
          </a:p>
          <a:p>
            <a:r>
              <a:rPr lang="en-IN" sz="1200" dirty="0"/>
              <a:t>https://medium.com/@johnrobb/facebook-the-complete-social-graph-b58157ee6594</a:t>
            </a:r>
          </a:p>
        </p:txBody>
      </p:sp>
      <p:pic>
        <p:nvPicPr>
          <p:cNvPr id="1028" name="Picture 4" descr="Image result for web graph from snap database">
            <a:extLst>
              <a:ext uri="{FF2B5EF4-FFF2-40B4-BE49-F238E27FC236}">
                <a16:creationId xmlns:a16="http://schemas.microsoft.com/office/drawing/2014/main" id="{9E900544-B92E-4E0D-8190-5A1E7280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40" y="2363422"/>
            <a:ext cx="2862470" cy="15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2215DC-BF7F-4A22-883E-81411524333C}"/>
              </a:ext>
            </a:extLst>
          </p:cNvPr>
          <p:cNvSpPr/>
          <p:nvPr/>
        </p:nvSpPr>
        <p:spPr>
          <a:xfrm>
            <a:off x="6220007" y="4010233"/>
            <a:ext cx="2962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Web graph from the SNAP database</a:t>
            </a:r>
          </a:p>
          <a:p>
            <a:r>
              <a:rPr lang="en-IN" dirty="0"/>
              <a:t>https://snap.stanford.edu/data/</a:t>
            </a:r>
          </a:p>
        </p:txBody>
      </p:sp>
      <p:pic>
        <p:nvPicPr>
          <p:cNvPr id="1030" name="Picture 6" descr="Image result for brain big graphs">
            <a:extLst>
              <a:ext uri="{FF2B5EF4-FFF2-40B4-BE49-F238E27FC236}">
                <a16:creationId xmlns:a16="http://schemas.microsoft.com/office/drawing/2014/main" id="{FFF9963E-FFE2-422F-84E3-B750E59A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" y="3646271"/>
            <a:ext cx="3555945" cy="200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5A1EBC-DDCD-4B9D-A1B6-E494F7CDE4E4}"/>
              </a:ext>
            </a:extLst>
          </p:cNvPr>
          <p:cNvSpPr/>
          <p:nvPr/>
        </p:nvSpPr>
        <p:spPr>
          <a:xfrm>
            <a:off x="89296" y="5693674"/>
            <a:ext cx="3024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Human connectome.</a:t>
            </a:r>
          </a:p>
          <a:p>
            <a:r>
              <a:rPr lang="en-IN" sz="1600" dirty="0"/>
              <a:t>Gerhard et al., Frontiers in </a:t>
            </a:r>
            <a:r>
              <a:rPr lang="en-IN" sz="1600" dirty="0" err="1"/>
              <a:t>Neuroinformatics</a:t>
            </a:r>
            <a:r>
              <a:rPr lang="en-IN" sz="1600" dirty="0"/>
              <a:t> 5(3),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C7D90-D890-4DB7-BA72-30733DBA5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320" y="3879602"/>
            <a:ext cx="2862469" cy="2978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ECA8A-F6A5-4039-8949-B02F4B872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008" y="4553330"/>
            <a:ext cx="2923992" cy="23046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825640" y="834480"/>
              <a:ext cx="3020400" cy="3420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9160" y="823320"/>
                <a:ext cx="3035880" cy="34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6" y="2009774"/>
            <a:ext cx="6559825" cy="400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12154D-E483-4B40-BA42-D223AC96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62C4FCB2-D50C-479A-8F8C-0BE99FF1D49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B2B1582-9FE3-45A4-8C28-01736C3FED64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11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92630"/>
            <a:ext cx="8069943" cy="5059363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Graph-structured data are increasingly common in data science contexts due to their ubiquity in modeling the communication between entities: people (social networks), computers (Internet communication), cities and countries (transportation networks), or corporations (financial transactions). </a:t>
            </a:r>
          </a:p>
          <a:p>
            <a:pPr algn="just"/>
            <a:endParaRPr lang="en-US" sz="2400" dirty="0">
              <a:solidFill>
                <a:prstClr val="black"/>
              </a:solidFill>
            </a:endParaRPr>
          </a:p>
          <a:p>
            <a:pPr algn="just"/>
            <a:r>
              <a:rPr lang="en-US" sz="2400" dirty="0">
                <a:solidFill>
                  <a:prstClr val="black"/>
                </a:solidFill>
              </a:rPr>
              <a:t>In this lecture, we have discussed PageRank algorithms for extracting information from graph data using MapReduce and Pregel. </a:t>
            </a:r>
            <a:endParaRPr lang="en-IN" sz="2400" dirty="0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81B6319F-426C-4A6B-B488-7AC30FAD7C12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3DF5B01-AFB7-4C0A-900C-C962D3AF9068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17480" y="3983760"/>
              <a:ext cx="242640" cy="35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7040" y="3974400"/>
                <a:ext cx="26136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1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F135513E-971F-4D49-ADB6-9A96B5B6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5557"/>
          </a:xfrm>
        </p:spPr>
        <p:txBody>
          <a:bodyPr/>
          <a:lstStyle/>
          <a:p>
            <a:r>
              <a:rPr lang="en-US" altLang="zh-CN" b="1" dirty="0"/>
              <a:t>What is PageRank?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72F4FB25-D8FA-4F21-A77C-6DB21351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32" y="765314"/>
            <a:ext cx="9029768" cy="5734877"/>
          </a:xfrm>
        </p:spPr>
        <p:txBody>
          <a:bodyPr/>
          <a:lstStyle/>
          <a:p>
            <a:pPr algn="just" eaLnBrk="1" hangingPunct="1"/>
            <a:r>
              <a:rPr lang="en-US" altLang="zh-CN" sz="2400" dirty="0">
                <a:ea typeface="宋体" panose="02010600030101010101" pitchFamily="2" charset="-122"/>
              </a:rPr>
              <a:t>Why is Page Importance Rating important?</a:t>
            </a:r>
          </a:p>
          <a:p>
            <a:pPr lvl="1" algn="just" eaLnBrk="1" hangingPunct="1"/>
            <a:r>
              <a:rPr lang="en-US" altLang="zh-CN" sz="2400" dirty="0">
                <a:ea typeface="宋体" panose="02010600030101010101" pitchFamily="2" charset="-122"/>
              </a:rPr>
              <a:t>New challenges for information retrieval on the World Wide Web. </a:t>
            </a:r>
          </a:p>
          <a:p>
            <a:pPr marL="547688" lvl="2" algn="just" eaLnBrk="1" hangingPunct="1"/>
            <a:r>
              <a:rPr lang="en-US" altLang="zh-CN" dirty="0">
                <a:ea typeface="宋体" panose="02010600030101010101" pitchFamily="2" charset="-122"/>
              </a:rPr>
              <a:t> Huge number of web pages: 150 million by1998</a:t>
            </a:r>
          </a:p>
          <a:p>
            <a:pPr marL="547688" lvl="2" algn="just" eaLnBrk="1" hangingPunct="1"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                                                        1000 billion by 2008</a:t>
            </a:r>
          </a:p>
          <a:p>
            <a:pPr marL="547688" lvl="2" algn="just" eaLnBrk="1" hangingPunct="1"/>
            <a:r>
              <a:rPr lang="en-US" altLang="zh-CN" dirty="0">
                <a:ea typeface="宋体" panose="02010600030101010101" pitchFamily="2" charset="-122"/>
              </a:rPr>
              <a:t>Diversity of web pages:   different topics, different quality, etc.</a:t>
            </a:r>
          </a:p>
          <a:p>
            <a:pPr marL="547688" lvl="2" algn="just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algn="just" eaLnBrk="1" hangingPunct="1"/>
            <a:r>
              <a:rPr lang="en-US" altLang="zh-CN" sz="2400" dirty="0">
                <a:ea typeface="宋体" panose="02010600030101010101" pitchFamily="2" charset="-122"/>
              </a:rPr>
              <a:t>What is PageRank?	</a:t>
            </a:r>
          </a:p>
          <a:p>
            <a:pPr marL="547688" lvl="2" algn="just" eaLnBrk="1" hangingPunct="1">
              <a:spcBef>
                <a:spcPts val="600"/>
              </a:spcBef>
              <a:buSzPct val="70000"/>
            </a:pPr>
            <a:r>
              <a:rPr lang="en-US" altLang="zh-CN" dirty="0">
                <a:ea typeface="宋体" panose="02010600030101010101" pitchFamily="2" charset="-122"/>
              </a:rPr>
              <a:t> A method for rating the importance of web pages objectively and mechanically using the link structure of the web. </a:t>
            </a:r>
          </a:p>
          <a:p>
            <a:pPr marL="547688" lvl="2" algn="just" eaLnBrk="1" hangingPunct="1">
              <a:spcBef>
                <a:spcPts val="600"/>
              </a:spcBef>
              <a:buSzPct val="70000"/>
            </a:pPr>
            <a:r>
              <a:rPr lang="en-US" altLang="zh-CN" dirty="0">
                <a:ea typeface="宋体" panose="02010600030101010101" pitchFamily="2" charset="-122"/>
              </a:rPr>
              <a:t>History: </a:t>
            </a:r>
          </a:p>
          <a:p>
            <a:pPr marL="1004888" lvl="3" algn="just">
              <a:spcBef>
                <a:spcPts val="600"/>
              </a:spcBef>
              <a:buSzPct val="70000"/>
            </a:pPr>
            <a:r>
              <a:rPr lang="en-US" altLang="zh-CN" dirty="0"/>
              <a:t>PageRank was developed by Larry Page (hence the name </a:t>
            </a:r>
            <a:r>
              <a:rPr lang="en-US" altLang="zh-CN" i="1" dirty="0"/>
              <a:t>Page</a:t>
            </a:r>
            <a:r>
              <a:rPr lang="en-US" altLang="zh-CN" dirty="0"/>
              <a:t>-Rank) and Sergey Brin.   </a:t>
            </a:r>
          </a:p>
          <a:p>
            <a:pPr marL="1004888" lvl="3" algn="just">
              <a:spcBef>
                <a:spcPts val="600"/>
              </a:spcBef>
              <a:buSzPct val="70000"/>
            </a:pPr>
            <a:r>
              <a:rPr lang="en-US" altLang="zh-CN" dirty="0"/>
              <a:t>It is first as part of a research project about a new kind of search engine.  That project started in 1995 and led to a functional prototype in 1998. 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algn="just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marL="547688" lvl="2" algn="just" eaLnBrk="1" hangingPunct="1"/>
            <a:endParaRPr lang="en-US" altLang="zh-CN" dirty="0">
              <a:ea typeface="宋体" panose="02010600030101010101" pitchFamily="2" charset="-122"/>
            </a:endParaRPr>
          </a:p>
          <a:p>
            <a:pPr lvl="1" algn="just" eaLnBrk="1" hangingPunct="1">
              <a:buFont typeface="Wingdings 2" panose="05020102010507070707" pitchFamily="8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E6128118-422A-44F4-B860-E151F8F0693C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F78EA0A-968D-4E8E-9C92-348CFF1D833E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11240" y="4284000"/>
              <a:ext cx="6209640" cy="158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1880" y="4274280"/>
                <a:ext cx="6226560" cy="160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334531" cy="775033"/>
          </a:xfrm>
        </p:spPr>
        <p:txBody>
          <a:bodyPr>
            <a:normAutofit/>
          </a:bodyPr>
          <a:lstStyle/>
          <a:p>
            <a:r>
              <a:rPr lang="en-US" b="1" dirty="0"/>
              <a:t>PageRank of E denotes by PR (E)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371600"/>
            <a:ext cx="7132320" cy="18918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Calibri" pitchFamily="34" charset="0"/>
              </a:rPr>
              <a:t>Give pages ranks (scores) based on links to them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Calibri" pitchFamily="34" charset="0"/>
              </a:rPr>
              <a:t>Links from many pages                         high rank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Calibri" pitchFamily="34" charset="0"/>
              </a:rPr>
              <a:t>Links from a high-rank page                 high rank</a:t>
            </a:r>
            <a:endParaRPr lang="en-IN" sz="26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234152" y="1925363"/>
            <a:ext cx="614855" cy="3153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5260428" y="2440370"/>
            <a:ext cx="614855" cy="3153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45476" y="3373821"/>
            <a:ext cx="6779171" cy="3058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194" y="3423582"/>
            <a:ext cx="5912068" cy="289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423A12C-38F0-4E35-869E-3A034CCD97E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26B8C6F-234F-4029-8755-9C5D60121DF1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79440" y="553680"/>
              <a:ext cx="7846920" cy="447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440" y="549720"/>
                <a:ext cx="7863120" cy="448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DDEFCB-E01E-4F7E-B13A-17751E78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PageRank of E denotes by PR (E)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72FE-CD93-471C-85C2-F1BE0F89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76300"/>
            <a:ext cx="7429500" cy="51054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4F7B0C84-0EB3-4DA4-90FA-FDDD34FEB168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0E4DD74-9F90-4657-BFE9-25BA2C990AF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54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D086B-EDE4-441E-938B-69D0D070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842962"/>
            <a:ext cx="7200900" cy="5172075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26646436-7B45-4F9D-B18C-296D19A1C549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8DE7D7E-7C61-438C-A274-308DCCE7E43A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1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DAA7B-CFC2-4260-AC8D-FB5142F9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89BDDE80-F0D6-49FF-9F51-1FD1C2FEC54A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0F3E513-C90E-4DFD-B1BB-AB1CCD43C92D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90880" y="1930680"/>
              <a:ext cx="5943240" cy="4602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1520" y="1923840"/>
                <a:ext cx="5963040" cy="46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2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51A74-C3AD-46E2-916B-5614186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EB7AB-9188-443F-ADC7-2520F5767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8" b="22754"/>
          <a:stretch/>
        </p:blipFill>
        <p:spPr>
          <a:xfrm>
            <a:off x="646042" y="1016276"/>
            <a:ext cx="7941367" cy="5195681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A2A71E4B-D0D1-46F9-863B-8F13DD7397AF}"/>
              </a:ext>
            </a:extLst>
          </p:cNvPr>
          <p:cNvSpPr/>
          <p:nvPr/>
        </p:nvSpPr>
        <p:spPr>
          <a:xfrm>
            <a:off x="0" y="6524625"/>
            <a:ext cx="4572000" cy="293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 defTabSz="914400">
              <a:defRPr/>
            </a:pPr>
            <a:r>
              <a:rPr lang="en-IN" sz="1800" b="1" spc="-1" dirty="0">
                <a:solidFill>
                  <a:srgbClr val="FFFFFF"/>
                </a:solidFill>
                <a:latin typeface="Calibri"/>
              </a:rPr>
              <a:t>Big Data Computing</a:t>
            </a:r>
            <a:endParaRPr kumimoji="0" lang="en-IN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C4B16BA-4AE6-40FD-B28D-1B55C73E8535}"/>
              </a:ext>
            </a:extLst>
          </p:cNvPr>
          <p:cNvSpPr txBox="1">
            <a:spLocks/>
          </p:cNvSpPr>
          <p:nvPr/>
        </p:nvSpPr>
        <p:spPr bwMode="auto">
          <a:xfrm>
            <a:off x="4572000" y="6453188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Rank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31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heer Blue">
      <a:dk1>
        <a:srgbClr val="000000"/>
      </a:dk1>
      <a:lt1>
        <a:sysClr val="window" lastClr="FFFFFF"/>
      </a:lt1>
      <a:dk2>
        <a:srgbClr val="323232"/>
      </a:dk2>
      <a:lt2>
        <a:srgbClr val="E5E8E8"/>
      </a:lt2>
      <a:accent1>
        <a:srgbClr val="14B4CA"/>
      </a:accent1>
      <a:accent2>
        <a:srgbClr val="F98A37"/>
      </a:accent2>
      <a:accent3>
        <a:srgbClr val="83C546"/>
      </a:accent3>
      <a:accent4>
        <a:srgbClr val="FFD937"/>
      </a:accent4>
      <a:accent5>
        <a:srgbClr val="6D79D1"/>
      </a:accent5>
      <a:accent6>
        <a:srgbClr val="E4607C"/>
      </a:accent6>
      <a:hlink>
        <a:srgbClr val="88CACA"/>
      </a:hlink>
      <a:folHlink>
        <a:srgbClr val="91A7CA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554</Words>
  <Application>Microsoft Office PowerPoint</Application>
  <PresentationFormat>On-screen Show (4:3)</PresentationFormat>
  <Paragraphs>143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MS PGothic</vt:lpstr>
      <vt:lpstr>MS PGothic</vt:lpstr>
      <vt:lpstr>宋体</vt:lpstr>
      <vt:lpstr>Arial</vt:lpstr>
      <vt:lpstr>Arial Narrow</vt:lpstr>
      <vt:lpstr>Calibri</vt:lpstr>
      <vt:lpstr>Constantia</vt:lpstr>
      <vt:lpstr>DejaVu Sans</vt:lpstr>
      <vt:lpstr>Times New Roman</vt:lpstr>
      <vt:lpstr>Whitney-BlackSC</vt:lpstr>
      <vt:lpstr>Wingdings 2</vt:lpstr>
      <vt:lpstr>1_Beamer</vt:lpstr>
      <vt:lpstr>Office Theme</vt:lpstr>
      <vt:lpstr>PageRank Algorithm in Big Data</vt:lpstr>
      <vt:lpstr>Preface</vt:lpstr>
      <vt:lpstr>Big Graphs</vt:lpstr>
      <vt:lpstr>What is PageRank?</vt:lpstr>
      <vt:lpstr>PageRank of E denotes by PR (E)</vt:lpstr>
      <vt:lpstr>PageRank of E denotes by PR (E)</vt:lpstr>
      <vt:lpstr>Example</vt:lpstr>
      <vt:lpstr>Example</vt:lpstr>
      <vt:lpstr>Example</vt:lpstr>
      <vt:lpstr>Example</vt:lpstr>
      <vt:lpstr>Example</vt:lpstr>
      <vt:lpstr>Example</vt:lpstr>
      <vt:lpstr>Page Rank </vt:lpstr>
      <vt:lpstr>Stationary Distribution</vt:lpstr>
      <vt:lpstr>Page Rank</vt:lpstr>
      <vt:lpstr>Page Rank</vt:lpstr>
      <vt:lpstr>Page Rank</vt:lpstr>
      <vt:lpstr>Summary</vt:lpstr>
      <vt:lpstr>MapReduce for PageRank</vt:lpstr>
      <vt:lpstr>Problems</vt:lpstr>
      <vt:lpstr>Pregel</vt:lpstr>
      <vt:lpstr>PageRank in Pregel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Yash</dc:creator>
  <cp:lastModifiedBy>Studio-3</cp:lastModifiedBy>
  <cp:revision>2122</cp:revision>
  <dcterms:created xsi:type="dcterms:W3CDTF">2014-04-18T01:28:15Z</dcterms:created>
  <dcterms:modified xsi:type="dcterms:W3CDTF">2018-12-24T10:16:43Z</dcterms:modified>
</cp:coreProperties>
</file>